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3705" r:id="rId2"/>
    <p:sldMasterId id="2147483747" r:id="rId3"/>
    <p:sldMasterId id="2147483765" r:id="rId4"/>
  </p:sldMasterIdLst>
  <p:notesMasterIdLst>
    <p:notesMasterId r:id="rId41"/>
  </p:notesMasterIdLst>
  <p:sldIdLst>
    <p:sldId id="295" r:id="rId5"/>
    <p:sldId id="272" r:id="rId6"/>
    <p:sldId id="316" r:id="rId7"/>
    <p:sldId id="307" r:id="rId8"/>
    <p:sldId id="290" r:id="rId9"/>
    <p:sldId id="334" r:id="rId10"/>
    <p:sldId id="344" r:id="rId11"/>
    <p:sldId id="343" r:id="rId12"/>
    <p:sldId id="308" r:id="rId13"/>
    <p:sldId id="320" r:id="rId14"/>
    <p:sldId id="319" r:id="rId15"/>
    <p:sldId id="313" r:id="rId16"/>
    <p:sldId id="342" r:id="rId17"/>
    <p:sldId id="318" r:id="rId18"/>
    <p:sldId id="298" r:id="rId19"/>
    <p:sldId id="336" r:id="rId20"/>
    <p:sldId id="340" r:id="rId21"/>
    <p:sldId id="327" r:id="rId22"/>
    <p:sldId id="328" r:id="rId23"/>
    <p:sldId id="324" r:id="rId24"/>
    <p:sldId id="329" r:id="rId25"/>
    <p:sldId id="345" r:id="rId26"/>
    <p:sldId id="346" r:id="rId27"/>
    <p:sldId id="325" r:id="rId28"/>
    <p:sldId id="347" r:id="rId29"/>
    <p:sldId id="321" r:id="rId30"/>
    <p:sldId id="322" r:id="rId31"/>
    <p:sldId id="332" r:id="rId32"/>
    <p:sldId id="331" r:id="rId33"/>
    <p:sldId id="323" r:id="rId34"/>
    <p:sldId id="330" r:id="rId35"/>
    <p:sldId id="333" r:id="rId36"/>
    <p:sldId id="338" r:id="rId37"/>
    <p:sldId id="337" r:id="rId38"/>
    <p:sldId id="339" r:id="rId39"/>
    <p:sldId id="26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6"/>
  </p:normalViewPr>
  <p:slideViewPr>
    <p:cSldViewPr snapToGrid="0" snapToObjects="1">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E7EC4A-BDDF-264A-8DE4-4EB4A0E93CD0}"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34D74D3C-E3A9-9C46-B48B-84795374862C}">
      <dgm:prSet phldrT="[Text]"/>
      <dgm:spPr/>
      <dgm:t>
        <a:bodyPr/>
        <a:lstStyle/>
        <a:p>
          <a:r>
            <a:rPr lang="en-US" dirty="0"/>
            <a:t>MISSING VALUE</a:t>
          </a:r>
        </a:p>
      </dgm:t>
    </dgm:pt>
    <dgm:pt modelId="{C5C7D8F7-439D-DE40-B3F7-B7E69FD95032}" type="parTrans" cxnId="{023CEE0A-6E5E-2E40-ACA3-594BA973CCAA}">
      <dgm:prSet/>
      <dgm:spPr/>
      <dgm:t>
        <a:bodyPr/>
        <a:lstStyle/>
        <a:p>
          <a:endParaRPr lang="en-US"/>
        </a:p>
      </dgm:t>
    </dgm:pt>
    <dgm:pt modelId="{9066BE32-A3D9-4342-9477-B452324BB8C8}" type="sibTrans" cxnId="{023CEE0A-6E5E-2E40-ACA3-594BA973CCAA}">
      <dgm:prSet/>
      <dgm:spPr/>
      <dgm:t>
        <a:bodyPr/>
        <a:lstStyle/>
        <a:p>
          <a:endParaRPr lang="en-US"/>
        </a:p>
      </dgm:t>
    </dgm:pt>
    <dgm:pt modelId="{C30BED34-8B3C-1E4A-8269-832B29850FEE}" type="pres">
      <dgm:prSet presAssocID="{C0E7EC4A-BDDF-264A-8DE4-4EB4A0E93CD0}" presName="Name0" presStyleCnt="0">
        <dgm:presLayoutVars>
          <dgm:chMax val="7"/>
          <dgm:chPref val="7"/>
          <dgm:dir/>
        </dgm:presLayoutVars>
      </dgm:prSet>
      <dgm:spPr/>
    </dgm:pt>
    <dgm:pt modelId="{E0B6961B-4F5B-AC44-B0A8-4F49006254AD}" type="pres">
      <dgm:prSet presAssocID="{C0E7EC4A-BDDF-264A-8DE4-4EB4A0E93CD0}" presName="Name1" presStyleCnt="0"/>
      <dgm:spPr/>
    </dgm:pt>
    <dgm:pt modelId="{CB025C58-DB88-E840-90DE-A70AE284C5E3}" type="pres">
      <dgm:prSet presAssocID="{C0E7EC4A-BDDF-264A-8DE4-4EB4A0E93CD0}" presName="cycle" presStyleCnt="0"/>
      <dgm:spPr/>
    </dgm:pt>
    <dgm:pt modelId="{8170C376-B882-2140-83A2-94E5C54FE5A5}" type="pres">
      <dgm:prSet presAssocID="{C0E7EC4A-BDDF-264A-8DE4-4EB4A0E93CD0}" presName="srcNode" presStyleLbl="node1" presStyleIdx="0" presStyleCnt="1"/>
      <dgm:spPr/>
    </dgm:pt>
    <dgm:pt modelId="{7D62D68F-75BD-7440-BF64-08ECC314C490}" type="pres">
      <dgm:prSet presAssocID="{C0E7EC4A-BDDF-264A-8DE4-4EB4A0E93CD0}" presName="conn" presStyleLbl="parChTrans1D2" presStyleIdx="0" presStyleCnt="1"/>
      <dgm:spPr/>
    </dgm:pt>
    <dgm:pt modelId="{22D2C5B7-D98B-A449-929D-61E6DADEBAD4}" type="pres">
      <dgm:prSet presAssocID="{C0E7EC4A-BDDF-264A-8DE4-4EB4A0E93CD0}" presName="extraNode" presStyleLbl="node1" presStyleIdx="0" presStyleCnt="1"/>
      <dgm:spPr/>
    </dgm:pt>
    <dgm:pt modelId="{0C7840AB-3C85-8442-A987-06B3C4D2CB9E}" type="pres">
      <dgm:prSet presAssocID="{C0E7EC4A-BDDF-264A-8DE4-4EB4A0E93CD0}" presName="dstNode" presStyleLbl="node1" presStyleIdx="0" presStyleCnt="1"/>
      <dgm:spPr/>
    </dgm:pt>
    <dgm:pt modelId="{95665278-2AD5-AA43-B782-650D825166F3}" type="pres">
      <dgm:prSet presAssocID="{34D74D3C-E3A9-9C46-B48B-84795374862C}" presName="text_1" presStyleLbl="node1" presStyleIdx="0" presStyleCnt="1">
        <dgm:presLayoutVars>
          <dgm:bulletEnabled val="1"/>
        </dgm:presLayoutVars>
      </dgm:prSet>
      <dgm:spPr/>
    </dgm:pt>
    <dgm:pt modelId="{CF762379-8CEA-8F4D-A5FF-C6590D4A5394}" type="pres">
      <dgm:prSet presAssocID="{34D74D3C-E3A9-9C46-B48B-84795374862C}" presName="accent_1" presStyleCnt="0"/>
      <dgm:spPr/>
    </dgm:pt>
    <dgm:pt modelId="{37A6B09E-E56F-9C44-8675-6E589775ACCB}" type="pres">
      <dgm:prSet presAssocID="{34D74D3C-E3A9-9C46-B48B-84795374862C}" presName="accentRepeatNode" presStyleLbl="solidFgAcc1" presStyleIdx="0" presStyleCnt="1"/>
      <dgm:spPr/>
    </dgm:pt>
  </dgm:ptLst>
  <dgm:cxnLst>
    <dgm:cxn modelId="{023CEE0A-6E5E-2E40-ACA3-594BA973CCAA}" srcId="{C0E7EC4A-BDDF-264A-8DE4-4EB4A0E93CD0}" destId="{34D74D3C-E3A9-9C46-B48B-84795374862C}" srcOrd="0" destOrd="0" parTransId="{C5C7D8F7-439D-DE40-B3F7-B7E69FD95032}" sibTransId="{9066BE32-A3D9-4342-9477-B452324BB8C8}"/>
    <dgm:cxn modelId="{30C7258F-494C-E74B-9FDC-50EC19FC1FD3}" type="presOf" srcId="{34D74D3C-E3A9-9C46-B48B-84795374862C}" destId="{95665278-2AD5-AA43-B782-650D825166F3}" srcOrd="0" destOrd="0" presId="urn:microsoft.com/office/officeart/2008/layout/VerticalCurvedList"/>
    <dgm:cxn modelId="{0531D8E0-7869-1D4F-965D-3DC92418FC86}" type="presOf" srcId="{C0E7EC4A-BDDF-264A-8DE4-4EB4A0E93CD0}" destId="{C30BED34-8B3C-1E4A-8269-832B29850FEE}" srcOrd="0" destOrd="0" presId="urn:microsoft.com/office/officeart/2008/layout/VerticalCurvedList"/>
    <dgm:cxn modelId="{490263E2-745E-E647-BB53-996A28970CF5}" type="presOf" srcId="{9066BE32-A3D9-4342-9477-B452324BB8C8}" destId="{7D62D68F-75BD-7440-BF64-08ECC314C490}" srcOrd="0" destOrd="0" presId="urn:microsoft.com/office/officeart/2008/layout/VerticalCurvedList"/>
    <dgm:cxn modelId="{E1531C35-A323-6443-AF3F-EE7539D06ECF}" type="presParOf" srcId="{C30BED34-8B3C-1E4A-8269-832B29850FEE}" destId="{E0B6961B-4F5B-AC44-B0A8-4F49006254AD}" srcOrd="0" destOrd="0" presId="urn:microsoft.com/office/officeart/2008/layout/VerticalCurvedList"/>
    <dgm:cxn modelId="{3A459E3D-14BA-5442-BABF-4052B38AC604}" type="presParOf" srcId="{E0B6961B-4F5B-AC44-B0A8-4F49006254AD}" destId="{CB025C58-DB88-E840-90DE-A70AE284C5E3}" srcOrd="0" destOrd="0" presId="urn:microsoft.com/office/officeart/2008/layout/VerticalCurvedList"/>
    <dgm:cxn modelId="{565EDC1D-45C5-6042-9707-A69BE99E9C7F}" type="presParOf" srcId="{CB025C58-DB88-E840-90DE-A70AE284C5E3}" destId="{8170C376-B882-2140-83A2-94E5C54FE5A5}" srcOrd="0" destOrd="0" presId="urn:microsoft.com/office/officeart/2008/layout/VerticalCurvedList"/>
    <dgm:cxn modelId="{6FF6592B-D7DF-A443-87A6-1E6F199BB054}" type="presParOf" srcId="{CB025C58-DB88-E840-90DE-A70AE284C5E3}" destId="{7D62D68F-75BD-7440-BF64-08ECC314C490}" srcOrd="1" destOrd="0" presId="urn:microsoft.com/office/officeart/2008/layout/VerticalCurvedList"/>
    <dgm:cxn modelId="{D55D8638-89D8-844E-AF10-FF81CE2478BC}" type="presParOf" srcId="{CB025C58-DB88-E840-90DE-A70AE284C5E3}" destId="{22D2C5B7-D98B-A449-929D-61E6DADEBAD4}" srcOrd="2" destOrd="0" presId="urn:microsoft.com/office/officeart/2008/layout/VerticalCurvedList"/>
    <dgm:cxn modelId="{D261B52B-B148-3545-885B-38F2448A6BDA}" type="presParOf" srcId="{CB025C58-DB88-E840-90DE-A70AE284C5E3}" destId="{0C7840AB-3C85-8442-A987-06B3C4D2CB9E}" srcOrd="3" destOrd="0" presId="urn:microsoft.com/office/officeart/2008/layout/VerticalCurvedList"/>
    <dgm:cxn modelId="{80C5C639-5EB3-E44C-9C1C-0ECD936B7C5B}" type="presParOf" srcId="{E0B6961B-4F5B-AC44-B0A8-4F49006254AD}" destId="{95665278-2AD5-AA43-B782-650D825166F3}" srcOrd="1" destOrd="0" presId="urn:microsoft.com/office/officeart/2008/layout/VerticalCurvedList"/>
    <dgm:cxn modelId="{62858C77-CF72-204C-95F4-D981BB8C9F40}" type="presParOf" srcId="{E0B6961B-4F5B-AC44-B0A8-4F49006254AD}" destId="{CF762379-8CEA-8F4D-A5FF-C6590D4A5394}" srcOrd="2" destOrd="0" presId="urn:microsoft.com/office/officeart/2008/layout/VerticalCurvedList"/>
    <dgm:cxn modelId="{ACF2E073-A3B6-4A40-A96A-B4F5492594D5}" type="presParOf" srcId="{CF762379-8CEA-8F4D-A5FF-C6590D4A5394}" destId="{37A6B09E-E56F-9C44-8675-6E589775ACC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89189D-1667-CF43-8602-97896C4B4822}" type="doc">
      <dgm:prSet loTypeId="urn:microsoft.com/office/officeart/2005/8/layout/hList6" loCatId="" qsTypeId="urn:microsoft.com/office/officeart/2005/8/quickstyle/simple1" qsCatId="simple" csTypeId="urn:microsoft.com/office/officeart/2005/8/colors/accent1_2" csCatId="accent1" phldr="1"/>
      <dgm:spPr/>
      <dgm:t>
        <a:bodyPr/>
        <a:lstStyle/>
        <a:p>
          <a:endParaRPr lang="en-US"/>
        </a:p>
      </dgm:t>
    </dgm:pt>
    <dgm:pt modelId="{8DAEEBF0-93A9-284A-801C-8651C3A30E82}">
      <dgm:prSet phldrT="[Text]" custT="1"/>
      <dgm:spPr/>
      <dgm:t>
        <a:bodyPr/>
        <a:lstStyle/>
        <a:p>
          <a:pPr algn="l"/>
          <a:r>
            <a:rPr lang="en-US" sz="2400" b="1" dirty="0">
              <a:solidFill>
                <a:srgbClr val="FFFF00"/>
              </a:solidFill>
            </a:rPr>
            <a:t>BINARY LOGISTIC REGRESSION</a:t>
          </a:r>
          <a:endParaRPr lang="en-US" sz="2400" b="1" dirty="0">
            <a:solidFill>
              <a:srgbClr val="FFFF00"/>
            </a:solidFill>
            <a:latin typeface="Times New Roman" panose="02020603050405020304" pitchFamily="18" charset="0"/>
            <a:cs typeface="Times New Roman" panose="02020603050405020304" pitchFamily="18" charset="0"/>
          </a:endParaRPr>
        </a:p>
      </dgm:t>
    </dgm:pt>
    <dgm:pt modelId="{FDA93A69-2A35-3A44-BD86-C4EE1BF49A48}" type="parTrans" cxnId="{6799B237-EC7F-9A4E-8362-1FBD2D28F5E5}">
      <dgm:prSet/>
      <dgm:spPr/>
      <dgm:t>
        <a:bodyPr/>
        <a:lstStyle/>
        <a:p>
          <a:endParaRPr lang="en-US"/>
        </a:p>
      </dgm:t>
    </dgm:pt>
    <dgm:pt modelId="{815C7140-3B51-3646-9C4A-DC706D9A58A0}" type="sibTrans" cxnId="{6799B237-EC7F-9A4E-8362-1FBD2D28F5E5}">
      <dgm:prSet/>
      <dgm:spPr/>
      <dgm:t>
        <a:bodyPr/>
        <a:lstStyle/>
        <a:p>
          <a:endParaRPr lang="en-US"/>
        </a:p>
      </dgm:t>
    </dgm:pt>
    <dgm:pt modelId="{C78E8CA5-CED9-AA47-A446-78A6136B3390}">
      <dgm:prSet phldrT="[Text]" custT="1"/>
      <dgm:spPr/>
      <dgm:t>
        <a:bodyPr/>
        <a:lstStyle/>
        <a:p>
          <a:pPr>
            <a:buFont typeface="+mj-lt"/>
            <a:buAutoNum type="alphaUcPeriod"/>
          </a:pPr>
          <a:r>
            <a:rPr lang="en-US" sz="2400" b="1" i="0" dirty="0">
              <a:solidFill>
                <a:srgbClr val="FFFF00"/>
              </a:solidFill>
            </a:rPr>
            <a:t>DECISION TREE</a:t>
          </a:r>
          <a:endParaRPr lang="en-US" sz="2400" b="1" i="0" dirty="0">
            <a:solidFill>
              <a:srgbClr val="FFFF00"/>
            </a:solidFill>
            <a:latin typeface="Times New Roman" panose="02020603050405020304" pitchFamily="18" charset="0"/>
            <a:cs typeface="Times New Roman" panose="02020603050405020304" pitchFamily="18" charset="0"/>
          </a:endParaRPr>
        </a:p>
      </dgm:t>
    </dgm:pt>
    <dgm:pt modelId="{96F71B94-67FD-964A-B4AA-571DD34818E7}" type="parTrans" cxnId="{EAA80399-9B7E-764A-9B00-6482DCC8B43C}">
      <dgm:prSet/>
      <dgm:spPr/>
      <dgm:t>
        <a:bodyPr/>
        <a:lstStyle/>
        <a:p>
          <a:endParaRPr lang="en-US"/>
        </a:p>
      </dgm:t>
    </dgm:pt>
    <dgm:pt modelId="{0643B8E7-CBC1-904A-B38C-A21F83A4D6E5}" type="sibTrans" cxnId="{EAA80399-9B7E-764A-9B00-6482DCC8B43C}">
      <dgm:prSet/>
      <dgm:spPr/>
      <dgm:t>
        <a:bodyPr/>
        <a:lstStyle/>
        <a:p>
          <a:endParaRPr lang="en-US"/>
        </a:p>
      </dgm:t>
    </dgm:pt>
    <dgm:pt modelId="{D75F3CF4-3017-FB47-B833-0DC0D78A3BF1}">
      <dgm:prSet phldrT="[Text]" custT="1"/>
      <dgm:spPr/>
      <dgm:t>
        <a:bodyPr/>
        <a:lstStyle/>
        <a:p>
          <a:r>
            <a:rPr lang="en-US" sz="2400" b="1" dirty="0">
              <a:solidFill>
                <a:srgbClr val="FFFF00"/>
              </a:solidFill>
              <a:latin typeface="Times New Roman" panose="02020603050405020304" pitchFamily="18" charset="0"/>
              <a:cs typeface="Times New Roman" panose="02020603050405020304" pitchFamily="18" charset="0"/>
            </a:rPr>
            <a:t>RANDOM FOREST</a:t>
          </a:r>
        </a:p>
      </dgm:t>
    </dgm:pt>
    <dgm:pt modelId="{CC823FB1-0958-864E-809D-940DB7D99ABF}" type="parTrans" cxnId="{FD7C6CED-383D-D841-8A45-B1CB8664634D}">
      <dgm:prSet/>
      <dgm:spPr/>
      <dgm:t>
        <a:bodyPr/>
        <a:lstStyle/>
        <a:p>
          <a:endParaRPr lang="en-US"/>
        </a:p>
      </dgm:t>
    </dgm:pt>
    <dgm:pt modelId="{094A736B-1C14-3840-82C7-1A21C92D5A66}" type="sibTrans" cxnId="{FD7C6CED-383D-D841-8A45-B1CB8664634D}">
      <dgm:prSet/>
      <dgm:spPr/>
      <dgm:t>
        <a:bodyPr/>
        <a:lstStyle/>
        <a:p>
          <a:endParaRPr lang="en-US"/>
        </a:p>
      </dgm:t>
    </dgm:pt>
    <dgm:pt modelId="{3FEA164F-E8B1-DC4D-8868-A55A3FB95B29}">
      <dgm:prSet phldrT="[Text]" custT="1"/>
      <dgm:spPr/>
      <dgm:t>
        <a:bodyPr/>
        <a:lstStyle/>
        <a:p>
          <a:r>
            <a:rPr lang="en-US" sz="1800" dirty="0"/>
            <a:t>Random forest is an ensemble learner, a method that generates many classifiers and aggregates their results. RF will create multiple classification and regression (CART) trees, each trained on bootstrap sample of the original training data and searches across a randomly selected subset of input variables to determine the split.</a:t>
          </a:r>
        </a:p>
      </dgm:t>
    </dgm:pt>
    <dgm:pt modelId="{DD2780BE-8F3A-474F-9ABF-10D0F5ED62D8}" type="parTrans" cxnId="{ACE35FA8-2CE9-034A-AE8E-E896330C3D2A}">
      <dgm:prSet/>
      <dgm:spPr/>
      <dgm:t>
        <a:bodyPr/>
        <a:lstStyle/>
        <a:p>
          <a:endParaRPr lang="en-US"/>
        </a:p>
      </dgm:t>
    </dgm:pt>
    <dgm:pt modelId="{9817BDAE-F9DB-9746-B219-918016979EDA}" type="sibTrans" cxnId="{ACE35FA8-2CE9-034A-AE8E-E896330C3D2A}">
      <dgm:prSet/>
      <dgm:spPr/>
      <dgm:t>
        <a:bodyPr/>
        <a:lstStyle/>
        <a:p>
          <a:endParaRPr lang="en-US"/>
        </a:p>
      </dgm:t>
    </dgm:pt>
    <dgm:pt modelId="{430B3EA8-5548-AF4A-95AA-23AB68E081D3}">
      <dgm:prSet phldrT="[Text]" custT="1"/>
      <dgm:spPr/>
      <dgm:t>
        <a:bodyPr/>
        <a:lstStyle/>
        <a:p>
          <a:pPr algn="l"/>
          <a:r>
            <a:rPr lang="en-US" sz="1800" dirty="0"/>
            <a:t>Binary logistic regression is a data analysis method used to find the relationship between the binary or dichotomous response variable  with </a:t>
          </a:r>
          <a:r>
            <a:rPr lang="en-US" sz="1800" dirty="0" err="1"/>
            <a:t>polycotomous</a:t>
          </a:r>
          <a:r>
            <a:rPr lang="en-US" sz="1800" dirty="0"/>
            <a:t> predictor variable (Hosmer, 2013). The response variable follows the Bernoulli distribution for every single observation. </a:t>
          </a:r>
        </a:p>
      </dgm:t>
    </dgm:pt>
    <dgm:pt modelId="{E2BA6406-2CE2-B94E-8FCA-68A7855F43C7}" type="sibTrans" cxnId="{27565B81-F13E-3B43-9ABA-EEC07AF38FCC}">
      <dgm:prSet/>
      <dgm:spPr/>
      <dgm:t>
        <a:bodyPr/>
        <a:lstStyle/>
        <a:p>
          <a:endParaRPr lang="en-US"/>
        </a:p>
      </dgm:t>
    </dgm:pt>
    <dgm:pt modelId="{A519AF90-6F09-A242-A173-437DD1E6F91F}" type="parTrans" cxnId="{27565B81-F13E-3B43-9ABA-EEC07AF38FCC}">
      <dgm:prSet/>
      <dgm:spPr/>
      <dgm:t>
        <a:bodyPr/>
        <a:lstStyle/>
        <a:p>
          <a:endParaRPr lang="en-US"/>
        </a:p>
      </dgm:t>
    </dgm:pt>
    <dgm:pt modelId="{2D00FCC7-ECE2-4F48-BDD3-4A22E834C135}">
      <dgm:prSet phldrT="[Text]" custT="1"/>
      <dgm:spPr/>
      <dgm:t>
        <a:bodyPr/>
        <a:lstStyle/>
        <a:p>
          <a:r>
            <a:rPr lang="en-US" sz="1800" dirty="0"/>
            <a:t>In principle, decision trees are used to predict the membership of objects to different categories (classes), taking into account the values that correspond to their attributes (predictor variables) (</a:t>
          </a:r>
          <a:r>
            <a:rPr lang="en-US" sz="1800" dirty="0" err="1"/>
            <a:t>Gorunescu</a:t>
          </a:r>
          <a:r>
            <a:rPr lang="en-US" sz="1800" dirty="0"/>
            <a:t>, 2011).</a:t>
          </a:r>
          <a:endParaRPr lang="en-US" sz="1800" b="1" dirty="0">
            <a:solidFill>
              <a:schemeClr val="bg1"/>
            </a:solidFill>
            <a:latin typeface="Times New Roman" panose="02020603050405020304" pitchFamily="18" charset="0"/>
            <a:cs typeface="Times New Roman" panose="02020603050405020304" pitchFamily="18" charset="0"/>
          </a:endParaRPr>
        </a:p>
      </dgm:t>
    </dgm:pt>
    <dgm:pt modelId="{321026CD-DD5A-ED4C-AE3A-336705A3D1E5}" type="sibTrans" cxnId="{3B18D01B-D6F2-EE46-BC52-452820340EEA}">
      <dgm:prSet/>
      <dgm:spPr/>
      <dgm:t>
        <a:bodyPr/>
        <a:lstStyle/>
        <a:p>
          <a:endParaRPr lang="en-US"/>
        </a:p>
      </dgm:t>
    </dgm:pt>
    <dgm:pt modelId="{9278BE95-D199-6540-BF82-7AE6B8DF4D41}" type="parTrans" cxnId="{3B18D01B-D6F2-EE46-BC52-452820340EEA}">
      <dgm:prSet/>
      <dgm:spPr/>
      <dgm:t>
        <a:bodyPr/>
        <a:lstStyle/>
        <a:p>
          <a:endParaRPr lang="en-US"/>
        </a:p>
      </dgm:t>
    </dgm:pt>
    <dgm:pt modelId="{421B89E7-298F-234A-BC25-B3101C184FA8}" type="pres">
      <dgm:prSet presAssocID="{1A89189D-1667-CF43-8602-97896C4B4822}" presName="Name0" presStyleCnt="0">
        <dgm:presLayoutVars>
          <dgm:dir/>
          <dgm:resizeHandles val="exact"/>
        </dgm:presLayoutVars>
      </dgm:prSet>
      <dgm:spPr/>
    </dgm:pt>
    <dgm:pt modelId="{A0ADEF5E-C875-B94C-A8AE-B33FAE808397}" type="pres">
      <dgm:prSet presAssocID="{8DAEEBF0-93A9-284A-801C-8651C3A30E82}" presName="node" presStyleLbl="node1" presStyleIdx="0" presStyleCnt="3" custScaleX="104841">
        <dgm:presLayoutVars>
          <dgm:bulletEnabled val="1"/>
        </dgm:presLayoutVars>
      </dgm:prSet>
      <dgm:spPr/>
    </dgm:pt>
    <dgm:pt modelId="{94F63820-EE78-8F41-8358-53D876963E7F}" type="pres">
      <dgm:prSet presAssocID="{815C7140-3B51-3646-9C4A-DC706D9A58A0}" presName="sibTrans" presStyleCnt="0"/>
      <dgm:spPr/>
    </dgm:pt>
    <dgm:pt modelId="{C818F4DA-D275-E94E-9A19-26809192512E}" type="pres">
      <dgm:prSet presAssocID="{C78E8CA5-CED9-AA47-A446-78A6136B3390}" presName="node" presStyleLbl="node1" presStyleIdx="1" presStyleCnt="3">
        <dgm:presLayoutVars>
          <dgm:bulletEnabled val="1"/>
        </dgm:presLayoutVars>
      </dgm:prSet>
      <dgm:spPr/>
    </dgm:pt>
    <dgm:pt modelId="{C369AA5A-D60C-E143-A757-5587BC9DE1F2}" type="pres">
      <dgm:prSet presAssocID="{0643B8E7-CBC1-904A-B38C-A21F83A4D6E5}" presName="sibTrans" presStyleCnt="0"/>
      <dgm:spPr/>
    </dgm:pt>
    <dgm:pt modelId="{B29C1713-1E83-C44B-9561-362EF1001C69}" type="pres">
      <dgm:prSet presAssocID="{D75F3CF4-3017-FB47-B833-0DC0D78A3BF1}" presName="node" presStyleLbl="node1" presStyleIdx="2" presStyleCnt="3">
        <dgm:presLayoutVars>
          <dgm:bulletEnabled val="1"/>
        </dgm:presLayoutVars>
      </dgm:prSet>
      <dgm:spPr/>
    </dgm:pt>
  </dgm:ptLst>
  <dgm:cxnLst>
    <dgm:cxn modelId="{56A1150D-F16C-AA46-91B5-0BE70A2C0E9D}" type="presOf" srcId="{1A89189D-1667-CF43-8602-97896C4B4822}" destId="{421B89E7-298F-234A-BC25-B3101C184FA8}" srcOrd="0" destOrd="0" presId="urn:microsoft.com/office/officeart/2005/8/layout/hList6"/>
    <dgm:cxn modelId="{3B18D01B-D6F2-EE46-BC52-452820340EEA}" srcId="{C78E8CA5-CED9-AA47-A446-78A6136B3390}" destId="{2D00FCC7-ECE2-4F48-BDD3-4A22E834C135}" srcOrd="0" destOrd="0" parTransId="{9278BE95-D199-6540-BF82-7AE6B8DF4D41}" sibTransId="{321026CD-DD5A-ED4C-AE3A-336705A3D1E5}"/>
    <dgm:cxn modelId="{B4018731-433B-D546-9A5C-AE7F77E9EB6C}" type="presOf" srcId="{2D00FCC7-ECE2-4F48-BDD3-4A22E834C135}" destId="{C818F4DA-D275-E94E-9A19-26809192512E}" srcOrd="0" destOrd="1" presId="urn:microsoft.com/office/officeart/2005/8/layout/hList6"/>
    <dgm:cxn modelId="{6799B237-EC7F-9A4E-8362-1FBD2D28F5E5}" srcId="{1A89189D-1667-CF43-8602-97896C4B4822}" destId="{8DAEEBF0-93A9-284A-801C-8651C3A30E82}" srcOrd="0" destOrd="0" parTransId="{FDA93A69-2A35-3A44-BD86-C4EE1BF49A48}" sibTransId="{815C7140-3B51-3646-9C4A-DC706D9A58A0}"/>
    <dgm:cxn modelId="{6E8D1A75-9E17-B048-A2FB-E6932032DD06}" type="presOf" srcId="{430B3EA8-5548-AF4A-95AA-23AB68E081D3}" destId="{A0ADEF5E-C875-B94C-A8AE-B33FAE808397}" srcOrd="0" destOrd="1" presId="urn:microsoft.com/office/officeart/2005/8/layout/hList6"/>
    <dgm:cxn modelId="{C7DBBC57-439B-C349-8E00-485C5D3AB9E5}" type="presOf" srcId="{C78E8CA5-CED9-AA47-A446-78A6136B3390}" destId="{C818F4DA-D275-E94E-9A19-26809192512E}" srcOrd="0" destOrd="0" presId="urn:microsoft.com/office/officeart/2005/8/layout/hList6"/>
    <dgm:cxn modelId="{27565B81-F13E-3B43-9ABA-EEC07AF38FCC}" srcId="{8DAEEBF0-93A9-284A-801C-8651C3A30E82}" destId="{430B3EA8-5548-AF4A-95AA-23AB68E081D3}" srcOrd="0" destOrd="0" parTransId="{A519AF90-6F09-A242-A173-437DD1E6F91F}" sibTransId="{E2BA6406-2CE2-B94E-8FCA-68A7855F43C7}"/>
    <dgm:cxn modelId="{BF300E88-2B2A-AC45-9711-7F61F9469808}" type="presOf" srcId="{8DAEEBF0-93A9-284A-801C-8651C3A30E82}" destId="{A0ADEF5E-C875-B94C-A8AE-B33FAE808397}" srcOrd="0" destOrd="0" presId="urn:microsoft.com/office/officeart/2005/8/layout/hList6"/>
    <dgm:cxn modelId="{D0555B8F-0296-9A44-837F-798105FF048B}" type="presOf" srcId="{D75F3CF4-3017-FB47-B833-0DC0D78A3BF1}" destId="{B29C1713-1E83-C44B-9561-362EF1001C69}" srcOrd="0" destOrd="0" presId="urn:microsoft.com/office/officeart/2005/8/layout/hList6"/>
    <dgm:cxn modelId="{EAA80399-9B7E-764A-9B00-6482DCC8B43C}" srcId="{1A89189D-1667-CF43-8602-97896C4B4822}" destId="{C78E8CA5-CED9-AA47-A446-78A6136B3390}" srcOrd="1" destOrd="0" parTransId="{96F71B94-67FD-964A-B4AA-571DD34818E7}" sibTransId="{0643B8E7-CBC1-904A-B38C-A21F83A4D6E5}"/>
    <dgm:cxn modelId="{8C1985A1-2503-2A4B-AF37-266C4F1BA42C}" type="presOf" srcId="{3FEA164F-E8B1-DC4D-8868-A55A3FB95B29}" destId="{B29C1713-1E83-C44B-9561-362EF1001C69}" srcOrd="0" destOrd="1" presId="urn:microsoft.com/office/officeart/2005/8/layout/hList6"/>
    <dgm:cxn modelId="{ACE35FA8-2CE9-034A-AE8E-E896330C3D2A}" srcId="{D75F3CF4-3017-FB47-B833-0DC0D78A3BF1}" destId="{3FEA164F-E8B1-DC4D-8868-A55A3FB95B29}" srcOrd="0" destOrd="0" parTransId="{DD2780BE-8F3A-474F-9ABF-10D0F5ED62D8}" sibTransId="{9817BDAE-F9DB-9746-B219-918016979EDA}"/>
    <dgm:cxn modelId="{FD7C6CED-383D-D841-8A45-B1CB8664634D}" srcId="{1A89189D-1667-CF43-8602-97896C4B4822}" destId="{D75F3CF4-3017-FB47-B833-0DC0D78A3BF1}" srcOrd="2" destOrd="0" parTransId="{CC823FB1-0958-864E-809D-940DB7D99ABF}" sibTransId="{094A736B-1C14-3840-82C7-1A21C92D5A66}"/>
    <dgm:cxn modelId="{E9B8A1DE-3D17-F546-B23A-6CE64B46B65A}" type="presParOf" srcId="{421B89E7-298F-234A-BC25-B3101C184FA8}" destId="{A0ADEF5E-C875-B94C-A8AE-B33FAE808397}" srcOrd="0" destOrd="0" presId="urn:microsoft.com/office/officeart/2005/8/layout/hList6"/>
    <dgm:cxn modelId="{03704038-D0EC-7D40-86CA-4EE2F81EA008}" type="presParOf" srcId="{421B89E7-298F-234A-BC25-B3101C184FA8}" destId="{94F63820-EE78-8F41-8358-53D876963E7F}" srcOrd="1" destOrd="0" presId="urn:microsoft.com/office/officeart/2005/8/layout/hList6"/>
    <dgm:cxn modelId="{57F8D9F8-AAB0-F244-B650-F409BF729C11}" type="presParOf" srcId="{421B89E7-298F-234A-BC25-B3101C184FA8}" destId="{C818F4DA-D275-E94E-9A19-26809192512E}" srcOrd="2" destOrd="0" presId="urn:microsoft.com/office/officeart/2005/8/layout/hList6"/>
    <dgm:cxn modelId="{9B2EB497-68A1-ED4C-93FF-02B78F54F3FB}" type="presParOf" srcId="{421B89E7-298F-234A-BC25-B3101C184FA8}" destId="{C369AA5A-D60C-E143-A757-5587BC9DE1F2}" srcOrd="3" destOrd="0" presId="urn:microsoft.com/office/officeart/2005/8/layout/hList6"/>
    <dgm:cxn modelId="{443E7138-A99A-A344-A848-3E3CC74670CB}" type="presParOf" srcId="{421B89E7-298F-234A-BC25-B3101C184FA8}" destId="{B29C1713-1E83-C44B-9561-362EF1001C6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2190CD-3998-4E46-8BF3-0ECC464124CC}" type="doc">
      <dgm:prSet loTypeId="urn:microsoft.com/office/officeart/2005/8/layout/bProcess3" loCatId="process" qsTypeId="urn:microsoft.com/office/officeart/2005/8/quickstyle/simple1" qsCatId="simple" csTypeId="urn:microsoft.com/office/officeart/2005/8/colors/accent5_3" csCatId="accent5" phldr="1"/>
      <dgm:spPr/>
      <dgm:t>
        <a:bodyPr/>
        <a:lstStyle/>
        <a:p>
          <a:endParaRPr lang="en-US"/>
        </a:p>
      </dgm:t>
    </dgm:pt>
    <dgm:pt modelId="{BF15C6D7-8C97-45C4-B2F8-334EB26B7C3A}">
      <dgm:prSet phldrT="[Text]" custT="1"/>
      <dgm:spPr/>
      <dgm:t>
        <a:bodyPr/>
        <a:lstStyle/>
        <a:p>
          <a:r>
            <a:rPr lang="en-US" sz="2000" dirty="0"/>
            <a:t>Pre-processing </a:t>
          </a:r>
        </a:p>
      </dgm:t>
    </dgm:pt>
    <dgm:pt modelId="{85C18283-EBD6-4C72-9A1A-D00622655853}" type="parTrans" cxnId="{FA34030C-E775-4A3E-966F-DDFF949D4D38}">
      <dgm:prSet/>
      <dgm:spPr/>
      <dgm:t>
        <a:bodyPr/>
        <a:lstStyle/>
        <a:p>
          <a:endParaRPr lang="en-US"/>
        </a:p>
      </dgm:t>
    </dgm:pt>
    <dgm:pt modelId="{E73DA6CA-66E8-4FCB-8A80-438007EC5676}" type="sibTrans" cxnId="{FA34030C-E775-4A3E-966F-DDFF949D4D38}">
      <dgm:prSet/>
      <dgm:spPr>
        <a:ln w="28575"/>
      </dgm:spPr>
      <dgm:t>
        <a:bodyPr/>
        <a:lstStyle/>
        <a:p>
          <a:endParaRPr lang="en-US"/>
        </a:p>
      </dgm:t>
    </dgm:pt>
    <dgm:pt modelId="{2F9BC8CD-18CC-4C39-BC39-F126EF46E136}">
      <dgm:prSet phldrT="[Text]" custT="1"/>
      <dgm:spPr/>
      <dgm:t>
        <a:bodyPr/>
        <a:lstStyle/>
        <a:p>
          <a:r>
            <a:rPr lang="en-US" sz="2000" dirty="0"/>
            <a:t>Feature Selection &amp; Multicollinearity Test</a:t>
          </a:r>
        </a:p>
      </dgm:t>
    </dgm:pt>
    <dgm:pt modelId="{1B8611D4-A488-4759-BA91-D95906F8854E}" type="parTrans" cxnId="{20D1A4B1-0626-40F2-8416-C45B9C5C10EF}">
      <dgm:prSet/>
      <dgm:spPr/>
      <dgm:t>
        <a:bodyPr/>
        <a:lstStyle/>
        <a:p>
          <a:endParaRPr lang="en-US"/>
        </a:p>
      </dgm:t>
    </dgm:pt>
    <dgm:pt modelId="{7276EED4-0F34-4FDB-A520-522265ECE886}" type="sibTrans" cxnId="{20D1A4B1-0626-40F2-8416-C45B9C5C10EF}">
      <dgm:prSet/>
      <dgm:spPr>
        <a:ln w="28575"/>
      </dgm:spPr>
      <dgm:t>
        <a:bodyPr/>
        <a:lstStyle/>
        <a:p>
          <a:endParaRPr lang="en-US"/>
        </a:p>
      </dgm:t>
    </dgm:pt>
    <dgm:pt modelId="{4941F8EF-E959-4BB4-897E-5E74F507050F}">
      <dgm:prSet phldrT="[Text]" custT="1"/>
      <dgm:spPr/>
      <dgm:t>
        <a:bodyPr/>
        <a:lstStyle/>
        <a:p>
          <a:r>
            <a:rPr lang="en-US" sz="2000" dirty="0"/>
            <a:t>EDA</a:t>
          </a:r>
        </a:p>
      </dgm:t>
    </dgm:pt>
    <dgm:pt modelId="{E394E71E-8516-4ECC-9B68-B902177C2B00}" type="parTrans" cxnId="{B1B6B360-FA0A-4D2A-9928-55E33EFFA5DD}">
      <dgm:prSet/>
      <dgm:spPr/>
      <dgm:t>
        <a:bodyPr/>
        <a:lstStyle/>
        <a:p>
          <a:endParaRPr lang="en-US"/>
        </a:p>
      </dgm:t>
    </dgm:pt>
    <dgm:pt modelId="{AC2954C4-74A9-4E8C-87E3-281FA7A51990}" type="sibTrans" cxnId="{B1B6B360-FA0A-4D2A-9928-55E33EFFA5DD}">
      <dgm:prSet/>
      <dgm:spPr>
        <a:ln w="28575"/>
      </dgm:spPr>
      <dgm:t>
        <a:bodyPr/>
        <a:lstStyle/>
        <a:p>
          <a:endParaRPr lang="en-US"/>
        </a:p>
      </dgm:t>
    </dgm:pt>
    <dgm:pt modelId="{BCD1BBD3-FE5D-4DB1-86CF-B0D971B0F676}">
      <dgm:prSet phldrT="[Text]"/>
      <dgm:spPr/>
      <dgm:t>
        <a:bodyPr/>
        <a:lstStyle/>
        <a:p>
          <a:r>
            <a:rPr lang="en-US" dirty="0"/>
            <a:t>Decision Tree Model</a:t>
          </a:r>
        </a:p>
      </dgm:t>
    </dgm:pt>
    <dgm:pt modelId="{387CD6F3-B18C-4F59-92F9-295AF4DFF255}" type="parTrans" cxnId="{CF05DC89-24BF-4E65-8AA0-791C6FBB37BD}">
      <dgm:prSet/>
      <dgm:spPr/>
      <dgm:t>
        <a:bodyPr/>
        <a:lstStyle/>
        <a:p>
          <a:endParaRPr lang="en-US"/>
        </a:p>
      </dgm:t>
    </dgm:pt>
    <dgm:pt modelId="{BFC68F6B-08E5-49C1-82A2-69B48C98E30F}" type="sibTrans" cxnId="{CF05DC89-24BF-4E65-8AA0-791C6FBB37BD}">
      <dgm:prSet/>
      <dgm:spPr>
        <a:ln w="28575"/>
      </dgm:spPr>
      <dgm:t>
        <a:bodyPr/>
        <a:lstStyle/>
        <a:p>
          <a:endParaRPr lang="en-US"/>
        </a:p>
      </dgm:t>
    </dgm:pt>
    <dgm:pt modelId="{FD9697D7-B34F-4165-B9C0-B1E251009DE5}">
      <dgm:prSet phldrT="[Text]"/>
      <dgm:spPr/>
      <dgm:t>
        <a:bodyPr/>
        <a:lstStyle/>
        <a:p>
          <a:r>
            <a:rPr lang="en-US" dirty="0"/>
            <a:t>Compare The Accuracy</a:t>
          </a:r>
        </a:p>
      </dgm:t>
    </dgm:pt>
    <dgm:pt modelId="{54ADFA40-1542-4505-AA44-650B5853AE19}" type="parTrans" cxnId="{C5CDD88B-A819-40B7-AACE-CD15EF562CF3}">
      <dgm:prSet/>
      <dgm:spPr/>
      <dgm:t>
        <a:bodyPr/>
        <a:lstStyle/>
        <a:p>
          <a:endParaRPr lang="en-US"/>
        </a:p>
      </dgm:t>
    </dgm:pt>
    <dgm:pt modelId="{44C25272-4232-479F-BC02-AA3452B40AA8}" type="sibTrans" cxnId="{C5CDD88B-A819-40B7-AACE-CD15EF562CF3}">
      <dgm:prSet/>
      <dgm:spPr/>
      <dgm:t>
        <a:bodyPr/>
        <a:lstStyle/>
        <a:p>
          <a:endParaRPr lang="en-US"/>
        </a:p>
      </dgm:t>
    </dgm:pt>
    <dgm:pt modelId="{85CFFD49-1BF4-4511-A079-0EE0DAA5BEFC}">
      <dgm:prSet/>
      <dgm:spPr/>
      <dgm:t>
        <a:bodyPr/>
        <a:lstStyle/>
        <a:p>
          <a:pPr>
            <a:buSzPts val="1000"/>
            <a:buFont typeface="+mj-lt"/>
            <a:buAutoNum type="arabicPeriod"/>
          </a:pPr>
          <a:r>
            <a:rPr lang="en-US" dirty="0"/>
            <a:t>Random Forest Model</a:t>
          </a:r>
        </a:p>
      </dgm:t>
    </dgm:pt>
    <dgm:pt modelId="{35BDAC85-C333-4B97-8D33-3683A28BEC93}" type="parTrans" cxnId="{25671217-19C9-4F77-8542-7465287AF4D1}">
      <dgm:prSet/>
      <dgm:spPr/>
      <dgm:t>
        <a:bodyPr/>
        <a:lstStyle/>
        <a:p>
          <a:endParaRPr lang="en-US"/>
        </a:p>
      </dgm:t>
    </dgm:pt>
    <dgm:pt modelId="{2D15DA39-4EE8-4FBF-B318-0D2EE2685584}" type="sibTrans" cxnId="{25671217-19C9-4F77-8542-7465287AF4D1}">
      <dgm:prSet/>
      <dgm:spPr>
        <a:ln w="28575"/>
      </dgm:spPr>
      <dgm:t>
        <a:bodyPr/>
        <a:lstStyle/>
        <a:p>
          <a:endParaRPr lang="en-US"/>
        </a:p>
      </dgm:t>
    </dgm:pt>
    <dgm:pt modelId="{1DFC956E-B5B0-4D6C-B253-C861C3B2550F}">
      <dgm:prSet/>
      <dgm:spPr/>
      <dgm:t>
        <a:bodyPr/>
        <a:lstStyle/>
        <a:p>
          <a:r>
            <a:rPr lang="en-US" dirty="0"/>
            <a:t>SMOTE &amp; Spilt Data</a:t>
          </a:r>
        </a:p>
      </dgm:t>
    </dgm:pt>
    <dgm:pt modelId="{4B29FB7D-F5F4-48E5-831D-C9C0AF27A866}" type="parTrans" cxnId="{0B771F03-DA20-4403-9D44-992C2D09FD5E}">
      <dgm:prSet/>
      <dgm:spPr/>
      <dgm:t>
        <a:bodyPr/>
        <a:lstStyle/>
        <a:p>
          <a:endParaRPr lang="en-US"/>
        </a:p>
      </dgm:t>
    </dgm:pt>
    <dgm:pt modelId="{4B8A85B5-4C07-4A5D-9DDD-FB7D32269F95}" type="sibTrans" cxnId="{0B771F03-DA20-4403-9D44-992C2D09FD5E}">
      <dgm:prSet/>
      <dgm:spPr/>
      <dgm:t>
        <a:bodyPr/>
        <a:lstStyle/>
        <a:p>
          <a:endParaRPr lang="en-US"/>
        </a:p>
      </dgm:t>
    </dgm:pt>
    <dgm:pt modelId="{4D8C61A9-6A3F-460D-A1D8-8C738BD218E6}">
      <dgm:prSet/>
      <dgm:spPr/>
      <dgm:t>
        <a:bodyPr/>
        <a:lstStyle/>
        <a:p>
          <a:r>
            <a:rPr lang="en-US" dirty="0"/>
            <a:t>Binary Regression Logistic Model</a:t>
          </a:r>
        </a:p>
      </dgm:t>
    </dgm:pt>
    <dgm:pt modelId="{28B4F1E0-F390-4DFC-8682-232F2B1BF0AF}" type="parTrans" cxnId="{6BA15927-8CB4-470D-806A-62E839E35D82}">
      <dgm:prSet/>
      <dgm:spPr/>
      <dgm:t>
        <a:bodyPr/>
        <a:lstStyle/>
        <a:p>
          <a:endParaRPr lang="en-US"/>
        </a:p>
      </dgm:t>
    </dgm:pt>
    <dgm:pt modelId="{D7866B82-202A-415B-B944-1EAA0A29945D}" type="sibTrans" cxnId="{6BA15927-8CB4-470D-806A-62E839E35D82}">
      <dgm:prSet/>
      <dgm:spPr/>
      <dgm:t>
        <a:bodyPr/>
        <a:lstStyle/>
        <a:p>
          <a:endParaRPr lang="en-US"/>
        </a:p>
      </dgm:t>
    </dgm:pt>
    <dgm:pt modelId="{9823BAAB-A773-41DA-8DC5-32735DA6C560}" type="pres">
      <dgm:prSet presAssocID="{D72190CD-3998-4E46-8BF3-0ECC464124CC}" presName="Name0" presStyleCnt="0">
        <dgm:presLayoutVars>
          <dgm:dir/>
          <dgm:resizeHandles val="exact"/>
        </dgm:presLayoutVars>
      </dgm:prSet>
      <dgm:spPr/>
    </dgm:pt>
    <dgm:pt modelId="{71C5C015-A927-4EB2-AC77-325A10C8E884}" type="pres">
      <dgm:prSet presAssocID="{BF15C6D7-8C97-45C4-B2F8-334EB26B7C3A}" presName="node" presStyleLbl="node1" presStyleIdx="0" presStyleCnt="8">
        <dgm:presLayoutVars>
          <dgm:bulletEnabled val="1"/>
        </dgm:presLayoutVars>
      </dgm:prSet>
      <dgm:spPr/>
    </dgm:pt>
    <dgm:pt modelId="{1C8FE788-131B-4922-8A80-7504984CE827}" type="pres">
      <dgm:prSet presAssocID="{E73DA6CA-66E8-4FCB-8A80-438007EC5676}" presName="sibTrans" presStyleLbl="sibTrans1D1" presStyleIdx="0" presStyleCnt="7"/>
      <dgm:spPr/>
    </dgm:pt>
    <dgm:pt modelId="{F5565F26-82F2-480C-A8D7-55FE88E47DA5}" type="pres">
      <dgm:prSet presAssocID="{E73DA6CA-66E8-4FCB-8A80-438007EC5676}" presName="connectorText" presStyleLbl="sibTrans1D1" presStyleIdx="0" presStyleCnt="7"/>
      <dgm:spPr/>
    </dgm:pt>
    <dgm:pt modelId="{25D01BFF-180B-42A9-AC33-15162F507998}" type="pres">
      <dgm:prSet presAssocID="{2F9BC8CD-18CC-4C39-BC39-F126EF46E136}" presName="node" presStyleLbl="node1" presStyleIdx="1" presStyleCnt="8">
        <dgm:presLayoutVars>
          <dgm:bulletEnabled val="1"/>
        </dgm:presLayoutVars>
      </dgm:prSet>
      <dgm:spPr/>
    </dgm:pt>
    <dgm:pt modelId="{30A96864-8DD8-46CB-961B-C023A39AD20F}" type="pres">
      <dgm:prSet presAssocID="{7276EED4-0F34-4FDB-A520-522265ECE886}" presName="sibTrans" presStyleLbl="sibTrans1D1" presStyleIdx="1" presStyleCnt="7"/>
      <dgm:spPr/>
    </dgm:pt>
    <dgm:pt modelId="{AF20DA92-F730-499E-8F47-C269A57AE266}" type="pres">
      <dgm:prSet presAssocID="{7276EED4-0F34-4FDB-A520-522265ECE886}" presName="connectorText" presStyleLbl="sibTrans1D1" presStyleIdx="1" presStyleCnt="7"/>
      <dgm:spPr/>
    </dgm:pt>
    <dgm:pt modelId="{E7287F2B-72A2-47DC-9707-F20B3C335F01}" type="pres">
      <dgm:prSet presAssocID="{4941F8EF-E959-4BB4-897E-5E74F507050F}" presName="node" presStyleLbl="node1" presStyleIdx="2" presStyleCnt="8" custLinFactNeighborX="1557" custLinFactNeighborY="-1321">
        <dgm:presLayoutVars>
          <dgm:bulletEnabled val="1"/>
        </dgm:presLayoutVars>
      </dgm:prSet>
      <dgm:spPr/>
    </dgm:pt>
    <dgm:pt modelId="{153F90AA-EB37-45DF-BF0B-B3C1362FDEDB}" type="pres">
      <dgm:prSet presAssocID="{AC2954C4-74A9-4E8C-87E3-281FA7A51990}" presName="sibTrans" presStyleLbl="sibTrans1D1" presStyleIdx="2" presStyleCnt="7"/>
      <dgm:spPr/>
    </dgm:pt>
    <dgm:pt modelId="{207EBBCE-8807-4C53-AA7F-DC7AB3FC7C4E}" type="pres">
      <dgm:prSet presAssocID="{AC2954C4-74A9-4E8C-87E3-281FA7A51990}" presName="connectorText" presStyleLbl="sibTrans1D1" presStyleIdx="2" presStyleCnt="7"/>
      <dgm:spPr/>
    </dgm:pt>
    <dgm:pt modelId="{2AB4E974-428F-4FA0-8208-311592325586}" type="pres">
      <dgm:prSet presAssocID="{1DFC956E-B5B0-4D6C-B253-C861C3B2550F}" presName="node" presStyleLbl="node1" presStyleIdx="3" presStyleCnt="8">
        <dgm:presLayoutVars>
          <dgm:bulletEnabled val="1"/>
        </dgm:presLayoutVars>
      </dgm:prSet>
      <dgm:spPr/>
    </dgm:pt>
    <dgm:pt modelId="{F48F3CEB-A44F-4C15-95FA-7E3ACB124504}" type="pres">
      <dgm:prSet presAssocID="{4B8A85B5-4C07-4A5D-9DDD-FB7D32269F95}" presName="sibTrans" presStyleLbl="sibTrans1D1" presStyleIdx="3" presStyleCnt="7"/>
      <dgm:spPr/>
    </dgm:pt>
    <dgm:pt modelId="{B387958E-D2CD-46C4-9C09-2BC592E574CD}" type="pres">
      <dgm:prSet presAssocID="{4B8A85B5-4C07-4A5D-9DDD-FB7D32269F95}" presName="connectorText" presStyleLbl="sibTrans1D1" presStyleIdx="3" presStyleCnt="7"/>
      <dgm:spPr/>
    </dgm:pt>
    <dgm:pt modelId="{CAB2FEB5-C7AC-4139-A697-9E023990FBC4}" type="pres">
      <dgm:prSet presAssocID="{4D8C61A9-6A3F-460D-A1D8-8C738BD218E6}" presName="node" presStyleLbl="node1" presStyleIdx="4" presStyleCnt="8">
        <dgm:presLayoutVars>
          <dgm:bulletEnabled val="1"/>
        </dgm:presLayoutVars>
      </dgm:prSet>
      <dgm:spPr/>
    </dgm:pt>
    <dgm:pt modelId="{6DBECA77-5535-43F6-B62E-9C67643AA1C2}" type="pres">
      <dgm:prSet presAssocID="{D7866B82-202A-415B-B944-1EAA0A29945D}" presName="sibTrans" presStyleLbl="sibTrans1D1" presStyleIdx="4" presStyleCnt="7"/>
      <dgm:spPr/>
    </dgm:pt>
    <dgm:pt modelId="{C9026ABF-2099-4E3A-ADF0-BA9D4C8C3143}" type="pres">
      <dgm:prSet presAssocID="{D7866B82-202A-415B-B944-1EAA0A29945D}" presName="connectorText" presStyleLbl="sibTrans1D1" presStyleIdx="4" presStyleCnt="7"/>
      <dgm:spPr/>
    </dgm:pt>
    <dgm:pt modelId="{00C75A30-B3F6-44C6-9C02-1CC2E12F185C}" type="pres">
      <dgm:prSet presAssocID="{BCD1BBD3-FE5D-4DB1-86CF-B0D971B0F676}" presName="node" presStyleLbl="node1" presStyleIdx="5" presStyleCnt="8">
        <dgm:presLayoutVars>
          <dgm:bulletEnabled val="1"/>
        </dgm:presLayoutVars>
      </dgm:prSet>
      <dgm:spPr/>
    </dgm:pt>
    <dgm:pt modelId="{A89EE545-03CD-4138-8416-DEEEC7EA0BA3}" type="pres">
      <dgm:prSet presAssocID="{BFC68F6B-08E5-49C1-82A2-69B48C98E30F}" presName="sibTrans" presStyleLbl="sibTrans1D1" presStyleIdx="5" presStyleCnt="7"/>
      <dgm:spPr/>
    </dgm:pt>
    <dgm:pt modelId="{43F00FA2-15B6-4147-B9FE-5A1102FA4799}" type="pres">
      <dgm:prSet presAssocID="{BFC68F6B-08E5-49C1-82A2-69B48C98E30F}" presName="connectorText" presStyleLbl="sibTrans1D1" presStyleIdx="5" presStyleCnt="7"/>
      <dgm:spPr/>
    </dgm:pt>
    <dgm:pt modelId="{2B1E169B-5711-42BB-B289-0FC9D3AFB19A}" type="pres">
      <dgm:prSet presAssocID="{85CFFD49-1BF4-4511-A079-0EE0DAA5BEFC}" presName="node" presStyleLbl="node1" presStyleIdx="6" presStyleCnt="8">
        <dgm:presLayoutVars>
          <dgm:bulletEnabled val="1"/>
        </dgm:presLayoutVars>
      </dgm:prSet>
      <dgm:spPr/>
    </dgm:pt>
    <dgm:pt modelId="{A768B97B-169F-405C-959B-7CECCCBBE3BA}" type="pres">
      <dgm:prSet presAssocID="{2D15DA39-4EE8-4FBF-B318-0D2EE2685584}" presName="sibTrans" presStyleLbl="sibTrans1D1" presStyleIdx="6" presStyleCnt="7"/>
      <dgm:spPr/>
    </dgm:pt>
    <dgm:pt modelId="{F6242397-C644-41DB-94A9-7F1D212F28F0}" type="pres">
      <dgm:prSet presAssocID="{2D15DA39-4EE8-4FBF-B318-0D2EE2685584}" presName="connectorText" presStyleLbl="sibTrans1D1" presStyleIdx="6" presStyleCnt="7"/>
      <dgm:spPr/>
    </dgm:pt>
    <dgm:pt modelId="{6C98BFC5-CA28-400B-990F-1759B397F1A3}" type="pres">
      <dgm:prSet presAssocID="{FD9697D7-B34F-4165-B9C0-B1E251009DE5}" presName="node" presStyleLbl="node1" presStyleIdx="7" presStyleCnt="8">
        <dgm:presLayoutVars>
          <dgm:bulletEnabled val="1"/>
        </dgm:presLayoutVars>
      </dgm:prSet>
      <dgm:spPr/>
    </dgm:pt>
  </dgm:ptLst>
  <dgm:cxnLst>
    <dgm:cxn modelId="{0B771F03-DA20-4403-9D44-992C2D09FD5E}" srcId="{D72190CD-3998-4E46-8BF3-0ECC464124CC}" destId="{1DFC956E-B5B0-4D6C-B253-C861C3B2550F}" srcOrd="3" destOrd="0" parTransId="{4B29FB7D-F5F4-48E5-831D-C9C0AF27A866}" sibTransId="{4B8A85B5-4C07-4A5D-9DDD-FB7D32269F95}"/>
    <dgm:cxn modelId="{0E5FE208-F77B-444B-BE6B-63CF39CAB75B}" type="presOf" srcId="{D7866B82-202A-415B-B944-1EAA0A29945D}" destId="{C9026ABF-2099-4E3A-ADF0-BA9D4C8C3143}" srcOrd="1" destOrd="0" presId="urn:microsoft.com/office/officeart/2005/8/layout/bProcess3"/>
    <dgm:cxn modelId="{2BAE3B09-41BE-49FF-BAA0-71B4668CD52C}" type="presOf" srcId="{4941F8EF-E959-4BB4-897E-5E74F507050F}" destId="{E7287F2B-72A2-47DC-9707-F20B3C335F01}" srcOrd="0" destOrd="0" presId="urn:microsoft.com/office/officeart/2005/8/layout/bProcess3"/>
    <dgm:cxn modelId="{FA34030C-E775-4A3E-966F-DDFF949D4D38}" srcId="{D72190CD-3998-4E46-8BF3-0ECC464124CC}" destId="{BF15C6D7-8C97-45C4-B2F8-334EB26B7C3A}" srcOrd="0" destOrd="0" parTransId="{85C18283-EBD6-4C72-9A1A-D00622655853}" sibTransId="{E73DA6CA-66E8-4FCB-8A80-438007EC5676}"/>
    <dgm:cxn modelId="{25671217-19C9-4F77-8542-7465287AF4D1}" srcId="{D72190CD-3998-4E46-8BF3-0ECC464124CC}" destId="{85CFFD49-1BF4-4511-A079-0EE0DAA5BEFC}" srcOrd="6" destOrd="0" parTransId="{35BDAC85-C333-4B97-8D33-3683A28BEC93}" sibTransId="{2D15DA39-4EE8-4FBF-B318-0D2EE2685584}"/>
    <dgm:cxn modelId="{92A7D21C-40FE-4E59-9755-97390EADC1BC}" type="presOf" srcId="{7276EED4-0F34-4FDB-A520-522265ECE886}" destId="{30A96864-8DD8-46CB-961B-C023A39AD20F}" srcOrd="0" destOrd="0" presId="urn:microsoft.com/office/officeart/2005/8/layout/bProcess3"/>
    <dgm:cxn modelId="{6BA15927-8CB4-470D-806A-62E839E35D82}" srcId="{D72190CD-3998-4E46-8BF3-0ECC464124CC}" destId="{4D8C61A9-6A3F-460D-A1D8-8C738BD218E6}" srcOrd="4" destOrd="0" parTransId="{28B4F1E0-F390-4DFC-8682-232F2B1BF0AF}" sibTransId="{D7866B82-202A-415B-B944-1EAA0A29945D}"/>
    <dgm:cxn modelId="{02B2E32A-C7A8-4428-9294-1CDC2DA8D0A6}" type="presOf" srcId="{7276EED4-0F34-4FDB-A520-522265ECE886}" destId="{AF20DA92-F730-499E-8F47-C269A57AE266}" srcOrd="1" destOrd="0" presId="urn:microsoft.com/office/officeart/2005/8/layout/bProcess3"/>
    <dgm:cxn modelId="{1DD3233D-79C4-4ED1-9B1F-2E09CC30FBFA}" type="presOf" srcId="{4B8A85B5-4C07-4A5D-9DDD-FB7D32269F95}" destId="{B387958E-D2CD-46C4-9C09-2BC592E574CD}" srcOrd="1" destOrd="0" presId="urn:microsoft.com/office/officeart/2005/8/layout/bProcess3"/>
    <dgm:cxn modelId="{9FAF513E-B117-4BED-B56A-794E72DEA0D0}" type="presOf" srcId="{D7866B82-202A-415B-B944-1EAA0A29945D}" destId="{6DBECA77-5535-43F6-B62E-9C67643AA1C2}" srcOrd="0" destOrd="0" presId="urn:microsoft.com/office/officeart/2005/8/layout/bProcess3"/>
    <dgm:cxn modelId="{18DF6C3F-9143-43B8-86B8-754FF0A3ED70}" type="presOf" srcId="{4D8C61A9-6A3F-460D-A1D8-8C738BD218E6}" destId="{CAB2FEB5-C7AC-4139-A697-9E023990FBC4}" srcOrd="0" destOrd="0" presId="urn:microsoft.com/office/officeart/2005/8/layout/bProcess3"/>
    <dgm:cxn modelId="{D72F8D5C-3422-49A3-B4F4-128E88A809A9}" type="presOf" srcId="{AC2954C4-74A9-4E8C-87E3-281FA7A51990}" destId="{153F90AA-EB37-45DF-BF0B-B3C1362FDEDB}" srcOrd="0" destOrd="0" presId="urn:microsoft.com/office/officeart/2005/8/layout/bProcess3"/>
    <dgm:cxn modelId="{0941635F-2CAD-4A3A-A73D-DD2C84E84B2D}" type="presOf" srcId="{E73DA6CA-66E8-4FCB-8A80-438007EC5676}" destId="{1C8FE788-131B-4922-8A80-7504984CE827}" srcOrd="0" destOrd="0" presId="urn:microsoft.com/office/officeart/2005/8/layout/bProcess3"/>
    <dgm:cxn modelId="{B1B6B360-FA0A-4D2A-9928-55E33EFFA5DD}" srcId="{D72190CD-3998-4E46-8BF3-0ECC464124CC}" destId="{4941F8EF-E959-4BB4-897E-5E74F507050F}" srcOrd="2" destOrd="0" parTransId="{E394E71E-8516-4ECC-9B68-B902177C2B00}" sibTransId="{AC2954C4-74A9-4E8C-87E3-281FA7A51990}"/>
    <dgm:cxn modelId="{A0C01342-7AE7-4A8A-821F-3ECD2C9AC4A6}" type="presOf" srcId="{E73DA6CA-66E8-4FCB-8A80-438007EC5676}" destId="{F5565F26-82F2-480C-A8D7-55FE88E47DA5}" srcOrd="1" destOrd="0" presId="urn:microsoft.com/office/officeart/2005/8/layout/bProcess3"/>
    <dgm:cxn modelId="{FF790B63-CDDF-4F88-8D3D-2806C95D20B9}" type="presOf" srcId="{2D15DA39-4EE8-4FBF-B318-0D2EE2685584}" destId="{F6242397-C644-41DB-94A9-7F1D212F28F0}" srcOrd="1" destOrd="0" presId="urn:microsoft.com/office/officeart/2005/8/layout/bProcess3"/>
    <dgm:cxn modelId="{90847F6D-2AB8-4E9D-A6A6-20649A8EEFBB}" type="presOf" srcId="{D72190CD-3998-4E46-8BF3-0ECC464124CC}" destId="{9823BAAB-A773-41DA-8DC5-32735DA6C560}" srcOrd="0" destOrd="0" presId="urn:microsoft.com/office/officeart/2005/8/layout/bProcess3"/>
    <dgm:cxn modelId="{03F3D356-E1E2-49BA-990D-6188964AD938}" type="presOf" srcId="{BFC68F6B-08E5-49C1-82A2-69B48C98E30F}" destId="{43F00FA2-15B6-4147-B9FE-5A1102FA4799}" srcOrd="1" destOrd="0" presId="urn:microsoft.com/office/officeart/2005/8/layout/bProcess3"/>
    <dgm:cxn modelId="{1E38D478-1036-4732-8ADA-B10C13C3FE38}" type="presOf" srcId="{2F9BC8CD-18CC-4C39-BC39-F126EF46E136}" destId="{25D01BFF-180B-42A9-AC33-15162F507998}" srcOrd="0" destOrd="0" presId="urn:microsoft.com/office/officeart/2005/8/layout/bProcess3"/>
    <dgm:cxn modelId="{CF05DC89-24BF-4E65-8AA0-791C6FBB37BD}" srcId="{D72190CD-3998-4E46-8BF3-0ECC464124CC}" destId="{BCD1BBD3-FE5D-4DB1-86CF-B0D971B0F676}" srcOrd="5" destOrd="0" parTransId="{387CD6F3-B18C-4F59-92F9-295AF4DFF255}" sibTransId="{BFC68F6B-08E5-49C1-82A2-69B48C98E30F}"/>
    <dgm:cxn modelId="{C5CDD88B-A819-40B7-AACE-CD15EF562CF3}" srcId="{D72190CD-3998-4E46-8BF3-0ECC464124CC}" destId="{FD9697D7-B34F-4165-B9C0-B1E251009DE5}" srcOrd="7" destOrd="0" parTransId="{54ADFA40-1542-4505-AA44-650B5853AE19}" sibTransId="{44C25272-4232-479F-BC02-AA3452B40AA8}"/>
    <dgm:cxn modelId="{758AF48E-0E9E-4933-9EA8-D7BC8E03A8BC}" type="presOf" srcId="{1DFC956E-B5B0-4D6C-B253-C861C3B2550F}" destId="{2AB4E974-428F-4FA0-8208-311592325586}" srcOrd="0" destOrd="0" presId="urn:microsoft.com/office/officeart/2005/8/layout/bProcess3"/>
    <dgm:cxn modelId="{20D1A4B1-0626-40F2-8416-C45B9C5C10EF}" srcId="{D72190CD-3998-4E46-8BF3-0ECC464124CC}" destId="{2F9BC8CD-18CC-4C39-BC39-F126EF46E136}" srcOrd="1" destOrd="0" parTransId="{1B8611D4-A488-4759-BA91-D95906F8854E}" sibTransId="{7276EED4-0F34-4FDB-A520-522265ECE886}"/>
    <dgm:cxn modelId="{61587FC3-D262-414E-A08A-D62949F039F0}" type="presOf" srcId="{85CFFD49-1BF4-4511-A079-0EE0DAA5BEFC}" destId="{2B1E169B-5711-42BB-B289-0FC9D3AFB19A}" srcOrd="0" destOrd="0" presId="urn:microsoft.com/office/officeart/2005/8/layout/bProcess3"/>
    <dgm:cxn modelId="{5F95D1C9-0486-468F-9F2B-C351DBC7CF41}" type="presOf" srcId="{BFC68F6B-08E5-49C1-82A2-69B48C98E30F}" destId="{A89EE545-03CD-4138-8416-DEEEC7EA0BA3}" srcOrd="0" destOrd="0" presId="urn:microsoft.com/office/officeart/2005/8/layout/bProcess3"/>
    <dgm:cxn modelId="{73AEEDD3-3C1B-4AD8-BCC6-1FF0B6A89ED2}" type="presOf" srcId="{2D15DA39-4EE8-4FBF-B318-0D2EE2685584}" destId="{A768B97B-169F-405C-959B-7CECCCBBE3BA}" srcOrd="0" destOrd="0" presId="urn:microsoft.com/office/officeart/2005/8/layout/bProcess3"/>
    <dgm:cxn modelId="{E47A51E2-7F38-42CC-B7E0-7E4BEB05C490}" type="presOf" srcId="{FD9697D7-B34F-4165-B9C0-B1E251009DE5}" destId="{6C98BFC5-CA28-400B-990F-1759B397F1A3}" srcOrd="0" destOrd="0" presId="urn:microsoft.com/office/officeart/2005/8/layout/bProcess3"/>
    <dgm:cxn modelId="{D40AA1EE-DD5E-4A42-A567-5CA24723E85E}" type="presOf" srcId="{4B8A85B5-4C07-4A5D-9DDD-FB7D32269F95}" destId="{F48F3CEB-A44F-4C15-95FA-7E3ACB124504}" srcOrd="0" destOrd="0" presId="urn:microsoft.com/office/officeart/2005/8/layout/bProcess3"/>
    <dgm:cxn modelId="{00DB3CF3-757D-47A2-8F31-05C29A366E0B}" type="presOf" srcId="{AC2954C4-74A9-4E8C-87E3-281FA7A51990}" destId="{207EBBCE-8807-4C53-AA7F-DC7AB3FC7C4E}" srcOrd="1" destOrd="0" presId="urn:microsoft.com/office/officeart/2005/8/layout/bProcess3"/>
    <dgm:cxn modelId="{3E7915FB-3502-470A-9E85-2CCDC17FDFEA}" type="presOf" srcId="{BCD1BBD3-FE5D-4DB1-86CF-B0D971B0F676}" destId="{00C75A30-B3F6-44C6-9C02-1CC2E12F185C}" srcOrd="0" destOrd="0" presId="urn:microsoft.com/office/officeart/2005/8/layout/bProcess3"/>
    <dgm:cxn modelId="{B32353FB-9BC8-422F-9488-9C8703EC92DA}" type="presOf" srcId="{BF15C6D7-8C97-45C4-B2F8-334EB26B7C3A}" destId="{71C5C015-A927-4EB2-AC77-325A10C8E884}" srcOrd="0" destOrd="0" presId="urn:microsoft.com/office/officeart/2005/8/layout/bProcess3"/>
    <dgm:cxn modelId="{C12F47AF-3BC8-4F78-ACB0-D76280FDA889}" type="presParOf" srcId="{9823BAAB-A773-41DA-8DC5-32735DA6C560}" destId="{71C5C015-A927-4EB2-AC77-325A10C8E884}" srcOrd="0" destOrd="0" presId="urn:microsoft.com/office/officeart/2005/8/layout/bProcess3"/>
    <dgm:cxn modelId="{17E1B64D-85E9-43A1-852D-60753492362B}" type="presParOf" srcId="{9823BAAB-A773-41DA-8DC5-32735DA6C560}" destId="{1C8FE788-131B-4922-8A80-7504984CE827}" srcOrd="1" destOrd="0" presId="urn:microsoft.com/office/officeart/2005/8/layout/bProcess3"/>
    <dgm:cxn modelId="{923395EE-AD23-4E6F-B2E9-172C84C49515}" type="presParOf" srcId="{1C8FE788-131B-4922-8A80-7504984CE827}" destId="{F5565F26-82F2-480C-A8D7-55FE88E47DA5}" srcOrd="0" destOrd="0" presId="urn:microsoft.com/office/officeart/2005/8/layout/bProcess3"/>
    <dgm:cxn modelId="{6B2C6AEB-2EA8-4CCE-A1CE-6CE4BBC7EFE1}" type="presParOf" srcId="{9823BAAB-A773-41DA-8DC5-32735DA6C560}" destId="{25D01BFF-180B-42A9-AC33-15162F507998}" srcOrd="2" destOrd="0" presId="urn:microsoft.com/office/officeart/2005/8/layout/bProcess3"/>
    <dgm:cxn modelId="{3054D845-2F3D-430A-A23A-E8C24D8B8DAA}" type="presParOf" srcId="{9823BAAB-A773-41DA-8DC5-32735DA6C560}" destId="{30A96864-8DD8-46CB-961B-C023A39AD20F}" srcOrd="3" destOrd="0" presId="urn:microsoft.com/office/officeart/2005/8/layout/bProcess3"/>
    <dgm:cxn modelId="{28089C07-D181-4168-826D-B5CD368F1FD1}" type="presParOf" srcId="{30A96864-8DD8-46CB-961B-C023A39AD20F}" destId="{AF20DA92-F730-499E-8F47-C269A57AE266}" srcOrd="0" destOrd="0" presId="urn:microsoft.com/office/officeart/2005/8/layout/bProcess3"/>
    <dgm:cxn modelId="{7DBAD34A-8F60-49A7-8A45-47D0C39F2112}" type="presParOf" srcId="{9823BAAB-A773-41DA-8DC5-32735DA6C560}" destId="{E7287F2B-72A2-47DC-9707-F20B3C335F01}" srcOrd="4" destOrd="0" presId="urn:microsoft.com/office/officeart/2005/8/layout/bProcess3"/>
    <dgm:cxn modelId="{7F5B000F-A46B-4B69-A31D-0D14DC9E0459}" type="presParOf" srcId="{9823BAAB-A773-41DA-8DC5-32735DA6C560}" destId="{153F90AA-EB37-45DF-BF0B-B3C1362FDEDB}" srcOrd="5" destOrd="0" presId="urn:microsoft.com/office/officeart/2005/8/layout/bProcess3"/>
    <dgm:cxn modelId="{353B2476-CBB0-4751-BE10-5EB9F6381012}" type="presParOf" srcId="{153F90AA-EB37-45DF-BF0B-B3C1362FDEDB}" destId="{207EBBCE-8807-4C53-AA7F-DC7AB3FC7C4E}" srcOrd="0" destOrd="0" presId="urn:microsoft.com/office/officeart/2005/8/layout/bProcess3"/>
    <dgm:cxn modelId="{16618E7A-D9BA-417E-AC46-2D2B30FB4E15}" type="presParOf" srcId="{9823BAAB-A773-41DA-8DC5-32735DA6C560}" destId="{2AB4E974-428F-4FA0-8208-311592325586}" srcOrd="6" destOrd="0" presId="urn:microsoft.com/office/officeart/2005/8/layout/bProcess3"/>
    <dgm:cxn modelId="{39B3CDA6-4ED7-4264-B8FB-6B7FC8B1B098}" type="presParOf" srcId="{9823BAAB-A773-41DA-8DC5-32735DA6C560}" destId="{F48F3CEB-A44F-4C15-95FA-7E3ACB124504}" srcOrd="7" destOrd="0" presId="urn:microsoft.com/office/officeart/2005/8/layout/bProcess3"/>
    <dgm:cxn modelId="{B1E1A40B-6902-47FD-AE97-74EC0F8F01F5}" type="presParOf" srcId="{F48F3CEB-A44F-4C15-95FA-7E3ACB124504}" destId="{B387958E-D2CD-46C4-9C09-2BC592E574CD}" srcOrd="0" destOrd="0" presId="urn:microsoft.com/office/officeart/2005/8/layout/bProcess3"/>
    <dgm:cxn modelId="{A01DCBF0-3AA6-4EB0-8269-D3F39BDC6E28}" type="presParOf" srcId="{9823BAAB-A773-41DA-8DC5-32735DA6C560}" destId="{CAB2FEB5-C7AC-4139-A697-9E023990FBC4}" srcOrd="8" destOrd="0" presId="urn:microsoft.com/office/officeart/2005/8/layout/bProcess3"/>
    <dgm:cxn modelId="{6FB88DBA-8C3A-4E5F-99B8-AB6D0AE95006}" type="presParOf" srcId="{9823BAAB-A773-41DA-8DC5-32735DA6C560}" destId="{6DBECA77-5535-43F6-B62E-9C67643AA1C2}" srcOrd="9" destOrd="0" presId="urn:microsoft.com/office/officeart/2005/8/layout/bProcess3"/>
    <dgm:cxn modelId="{7D58556E-C95B-4F3A-AAD0-0D9CC0D8D5EC}" type="presParOf" srcId="{6DBECA77-5535-43F6-B62E-9C67643AA1C2}" destId="{C9026ABF-2099-4E3A-ADF0-BA9D4C8C3143}" srcOrd="0" destOrd="0" presId="urn:microsoft.com/office/officeart/2005/8/layout/bProcess3"/>
    <dgm:cxn modelId="{D0361226-4FE2-41FC-9B04-A9739BBC8BFB}" type="presParOf" srcId="{9823BAAB-A773-41DA-8DC5-32735DA6C560}" destId="{00C75A30-B3F6-44C6-9C02-1CC2E12F185C}" srcOrd="10" destOrd="0" presId="urn:microsoft.com/office/officeart/2005/8/layout/bProcess3"/>
    <dgm:cxn modelId="{1860496D-1BAE-4FF9-B117-7191E1353268}" type="presParOf" srcId="{9823BAAB-A773-41DA-8DC5-32735DA6C560}" destId="{A89EE545-03CD-4138-8416-DEEEC7EA0BA3}" srcOrd="11" destOrd="0" presId="urn:microsoft.com/office/officeart/2005/8/layout/bProcess3"/>
    <dgm:cxn modelId="{066EA569-2E26-4F0B-A138-2A84F1836D4C}" type="presParOf" srcId="{A89EE545-03CD-4138-8416-DEEEC7EA0BA3}" destId="{43F00FA2-15B6-4147-B9FE-5A1102FA4799}" srcOrd="0" destOrd="0" presId="urn:microsoft.com/office/officeart/2005/8/layout/bProcess3"/>
    <dgm:cxn modelId="{084E6A1F-E2EB-4764-B6CF-C0EFAC242775}" type="presParOf" srcId="{9823BAAB-A773-41DA-8DC5-32735DA6C560}" destId="{2B1E169B-5711-42BB-B289-0FC9D3AFB19A}" srcOrd="12" destOrd="0" presId="urn:microsoft.com/office/officeart/2005/8/layout/bProcess3"/>
    <dgm:cxn modelId="{C00248B8-12B5-48FE-A403-D5D2ECFEE401}" type="presParOf" srcId="{9823BAAB-A773-41DA-8DC5-32735DA6C560}" destId="{A768B97B-169F-405C-959B-7CECCCBBE3BA}" srcOrd="13" destOrd="0" presId="urn:microsoft.com/office/officeart/2005/8/layout/bProcess3"/>
    <dgm:cxn modelId="{858073D0-8746-4474-88B5-BF48FE8D22B9}" type="presParOf" srcId="{A768B97B-169F-405C-959B-7CECCCBBE3BA}" destId="{F6242397-C644-41DB-94A9-7F1D212F28F0}" srcOrd="0" destOrd="0" presId="urn:microsoft.com/office/officeart/2005/8/layout/bProcess3"/>
    <dgm:cxn modelId="{04AEAC2C-910E-42B2-9923-B270C8E3EE2A}" type="presParOf" srcId="{9823BAAB-A773-41DA-8DC5-32735DA6C560}" destId="{6C98BFC5-CA28-400B-990F-1759B397F1A3}"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2D68F-75BD-7440-BF64-08ECC314C490}">
      <dsp:nvSpPr>
        <dsp:cNvPr id="0" name=""/>
        <dsp:cNvSpPr/>
      </dsp:nvSpPr>
      <dsp:spPr>
        <a:xfrm>
          <a:off x="-564255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65278-2AD5-AA43-B782-650D825166F3}">
      <dsp:nvSpPr>
        <dsp:cNvPr id="0" name=""/>
        <dsp:cNvSpPr/>
      </dsp:nvSpPr>
      <dsp:spPr>
        <a:xfrm>
          <a:off x="1600302" y="1429091"/>
          <a:ext cx="6527697" cy="25604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3" tIns="165100" rIns="165100" bIns="165100" numCol="1" spcCol="1270" anchor="ctr" anchorCtr="0">
          <a:noAutofit/>
        </a:bodyPr>
        <a:lstStyle/>
        <a:p>
          <a:pPr marL="0" lvl="0" indent="0" algn="l" defTabSz="2889250">
            <a:lnSpc>
              <a:spcPct val="90000"/>
            </a:lnSpc>
            <a:spcBef>
              <a:spcPct val="0"/>
            </a:spcBef>
            <a:spcAft>
              <a:spcPct val="35000"/>
            </a:spcAft>
            <a:buNone/>
          </a:pPr>
          <a:r>
            <a:rPr lang="en-US" sz="6500" kern="1200" dirty="0"/>
            <a:t>MISSING VALUE</a:t>
          </a:r>
        </a:p>
      </dsp:txBody>
      <dsp:txXfrm>
        <a:off x="1600302" y="1429091"/>
        <a:ext cx="6527697" cy="2560484"/>
      </dsp:txXfrm>
    </dsp:sp>
    <dsp:sp modelId="{37A6B09E-E56F-9C44-8675-6E589775ACCB}">
      <dsp:nvSpPr>
        <dsp:cNvPr id="0" name=""/>
        <dsp:cNvSpPr/>
      </dsp:nvSpPr>
      <dsp:spPr>
        <a:xfrm>
          <a:off x="0" y="1109030"/>
          <a:ext cx="3200605" cy="320060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DEF5E-C875-B94C-A8AE-B33FAE808397}">
      <dsp:nvSpPr>
        <dsp:cNvPr id="0" name=""/>
        <dsp:cNvSpPr/>
      </dsp:nvSpPr>
      <dsp:spPr>
        <a:xfrm rot="16200000">
          <a:off x="-1723554" y="1725886"/>
          <a:ext cx="6526361" cy="307458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b="1" kern="1200" dirty="0">
              <a:solidFill>
                <a:srgbClr val="FFFF00"/>
              </a:solidFill>
            </a:rPr>
            <a:t>BINARY LOGISTIC REGRESSION</a:t>
          </a:r>
          <a:endParaRPr lang="en-US" sz="2400" b="1" kern="1200" dirty="0">
            <a:solidFill>
              <a:srgbClr val="FFFF00"/>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dirty="0"/>
            <a:t>Binary logistic regression is a data analysis method used to find the relationship between the binary or dichotomous response variable  with </a:t>
          </a:r>
          <a:r>
            <a:rPr lang="en-US" sz="1800" kern="1200" dirty="0" err="1"/>
            <a:t>polycotomous</a:t>
          </a:r>
          <a:r>
            <a:rPr lang="en-US" sz="1800" kern="1200" dirty="0"/>
            <a:t> predictor variable (Hosmer, 2013). The response variable follows the Bernoulli distribution for every single observation. </a:t>
          </a:r>
        </a:p>
      </dsp:txBody>
      <dsp:txXfrm rot="5400000">
        <a:off x="2332" y="1305272"/>
        <a:ext cx="3074588" cy="3915817"/>
      </dsp:txXfrm>
    </dsp:sp>
    <dsp:sp modelId="{C818F4DA-D275-E94E-9A19-26809192512E}">
      <dsp:nvSpPr>
        <dsp:cNvPr id="0" name=""/>
        <dsp:cNvSpPr/>
      </dsp:nvSpPr>
      <dsp:spPr>
        <a:xfrm rot="16200000">
          <a:off x="1499996" y="1796870"/>
          <a:ext cx="6526361" cy="293262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Font typeface="+mj-lt"/>
            <a:buNone/>
          </a:pPr>
          <a:r>
            <a:rPr lang="en-US" sz="2400" b="1" i="0" kern="1200" dirty="0">
              <a:solidFill>
                <a:srgbClr val="FFFF00"/>
              </a:solidFill>
            </a:rPr>
            <a:t>DECISION TREE</a:t>
          </a:r>
          <a:endParaRPr lang="en-US" sz="2400" b="1" i="0" kern="1200" dirty="0">
            <a:solidFill>
              <a:srgbClr val="FFFF00"/>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dirty="0"/>
            <a:t>In principle, decision trees are used to predict the membership of objects to different categories (classes), taking into account the values that correspond to their attributes (predictor variables) (</a:t>
          </a:r>
          <a:r>
            <a:rPr lang="en-US" sz="1800" kern="1200" dirty="0" err="1"/>
            <a:t>Gorunescu</a:t>
          </a:r>
          <a:r>
            <a:rPr lang="en-US" sz="1800" kern="1200" dirty="0"/>
            <a:t>, 2011).</a:t>
          </a:r>
          <a:endParaRPr lang="en-US" sz="1800" b="1" kern="1200" dirty="0">
            <a:solidFill>
              <a:schemeClr val="bg1"/>
            </a:solidFill>
            <a:latin typeface="Times New Roman" panose="02020603050405020304" pitchFamily="18" charset="0"/>
            <a:cs typeface="Times New Roman" panose="02020603050405020304" pitchFamily="18" charset="0"/>
          </a:endParaRPr>
        </a:p>
      </dsp:txBody>
      <dsp:txXfrm rot="5400000">
        <a:off x="3296866" y="1305272"/>
        <a:ext cx="2932620" cy="3915817"/>
      </dsp:txXfrm>
    </dsp:sp>
    <dsp:sp modelId="{B29C1713-1E83-C44B-9561-362EF1001C69}">
      <dsp:nvSpPr>
        <dsp:cNvPr id="0" name=""/>
        <dsp:cNvSpPr/>
      </dsp:nvSpPr>
      <dsp:spPr>
        <a:xfrm rot="16200000">
          <a:off x="4652563" y="1796870"/>
          <a:ext cx="6526361" cy="293262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b="1" kern="1200" dirty="0">
              <a:solidFill>
                <a:srgbClr val="FFFF00"/>
              </a:solidFill>
              <a:latin typeface="Times New Roman" panose="02020603050405020304" pitchFamily="18" charset="0"/>
              <a:cs typeface="Times New Roman" panose="02020603050405020304" pitchFamily="18" charset="0"/>
            </a:rPr>
            <a:t>RANDOM FOREST</a:t>
          </a:r>
        </a:p>
        <a:p>
          <a:pPr marL="171450" lvl="1" indent="-171450" algn="l" defTabSz="800100">
            <a:lnSpc>
              <a:spcPct val="90000"/>
            </a:lnSpc>
            <a:spcBef>
              <a:spcPct val="0"/>
            </a:spcBef>
            <a:spcAft>
              <a:spcPct val="15000"/>
            </a:spcAft>
            <a:buChar char="•"/>
          </a:pPr>
          <a:r>
            <a:rPr lang="en-US" sz="1800" kern="1200" dirty="0"/>
            <a:t>Random forest is an ensemble learner, a method that generates many classifiers and aggregates their results. RF will create multiple classification and regression (CART) trees, each trained on bootstrap sample of the original training data and searches across a randomly selected subset of input variables to determine the split.</a:t>
          </a:r>
        </a:p>
      </dsp:txBody>
      <dsp:txXfrm rot="5400000">
        <a:off x="6449433" y="1305272"/>
        <a:ext cx="2932620" cy="3915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FE788-131B-4922-8A80-7504984CE827}">
      <dsp:nvSpPr>
        <dsp:cNvPr id="0" name=""/>
        <dsp:cNvSpPr/>
      </dsp:nvSpPr>
      <dsp:spPr>
        <a:xfrm>
          <a:off x="2553930" y="1464773"/>
          <a:ext cx="556669" cy="91440"/>
        </a:xfrm>
        <a:custGeom>
          <a:avLst/>
          <a:gdLst/>
          <a:ahLst/>
          <a:cxnLst/>
          <a:rect l="0" t="0" r="0" b="0"/>
          <a:pathLst>
            <a:path>
              <a:moveTo>
                <a:pt x="0" y="45720"/>
              </a:moveTo>
              <a:lnTo>
                <a:pt x="556669"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17583" y="1507557"/>
        <a:ext cx="29363" cy="5872"/>
      </dsp:txXfrm>
    </dsp:sp>
    <dsp:sp modelId="{71C5C015-A927-4EB2-AC77-325A10C8E884}">
      <dsp:nvSpPr>
        <dsp:cNvPr id="0" name=""/>
        <dsp:cNvSpPr/>
      </dsp:nvSpPr>
      <dsp:spPr>
        <a:xfrm>
          <a:off x="2383" y="744489"/>
          <a:ext cx="2553347" cy="1532008"/>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Pre-processing </a:t>
          </a:r>
        </a:p>
      </dsp:txBody>
      <dsp:txXfrm>
        <a:off x="2383" y="744489"/>
        <a:ext cx="2553347" cy="1532008"/>
      </dsp:txXfrm>
    </dsp:sp>
    <dsp:sp modelId="{30A96864-8DD8-46CB-961B-C023A39AD20F}">
      <dsp:nvSpPr>
        <dsp:cNvPr id="0" name=""/>
        <dsp:cNvSpPr/>
      </dsp:nvSpPr>
      <dsp:spPr>
        <a:xfrm>
          <a:off x="5694547" y="1444536"/>
          <a:ext cx="596425" cy="91440"/>
        </a:xfrm>
        <a:custGeom>
          <a:avLst/>
          <a:gdLst/>
          <a:ahLst/>
          <a:cxnLst/>
          <a:rect l="0" t="0" r="0" b="0"/>
          <a:pathLst>
            <a:path>
              <a:moveTo>
                <a:pt x="0" y="65957"/>
              </a:moveTo>
              <a:lnTo>
                <a:pt x="315312" y="65957"/>
              </a:lnTo>
              <a:lnTo>
                <a:pt x="315312" y="45720"/>
              </a:lnTo>
              <a:lnTo>
                <a:pt x="596425"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77076" y="1487319"/>
        <a:ext cx="31367" cy="5872"/>
      </dsp:txXfrm>
    </dsp:sp>
    <dsp:sp modelId="{25D01BFF-180B-42A9-AC33-15162F507998}">
      <dsp:nvSpPr>
        <dsp:cNvPr id="0" name=""/>
        <dsp:cNvSpPr/>
      </dsp:nvSpPr>
      <dsp:spPr>
        <a:xfrm>
          <a:off x="3143000" y="744489"/>
          <a:ext cx="2553347" cy="1532008"/>
        </a:xfrm>
        <a:prstGeom prst="rect">
          <a:avLst/>
        </a:prstGeom>
        <a:solidFill>
          <a:schemeClr val="accent5">
            <a:shade val="80000"/>
            <a:hueOff val="38752"/>
            <a:satOff val="739"/>
            <a:lumOff val="32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Feature Selection &amp; Multicollinearity Test</a:t>
          </a:r>
        </a:p>
      </dsp:txBody>
      <dsp:txXfrm>
        <a:off x="3143000" y="744489"/>
        <a:ext cx="2553347" cy="1532008"/>
      </dsp:txXfrm>
    </dsp:sp>
    <dsp:sp modelId="{153F90AA-EB37-45DF-BF0B-B3C1362FDEDB}">
      <dsp:nvSpPr>
        <dsp:cNvPr id="0" name=""/>
        <dsp:cNvSpPr/>
      </dsp:nvSpPr>
      <dsp:spPr>
        <a:xfrm>
          <a:off x="8874920" y="1444536"/>
          <a:ext cx="516914" cy="91440"/>
        </a:xfrm>
        <a:custGeom>
          <a:avLst/>
          <a:gdLst/>
          <a:ahLst/>
          <a:cxnLst/>
          <a:rect l="0" t="0" r="0" b="0"/>
          <a:pathLst>
            <a:path>
              <a:moveTo>
                <a:pt x="0" y="45720"/>
              </a:moveTo>
              <a:lnTo>
                <a:pt x="275557" y="45720"/>
              </a:lnTo>
              <a:lnTo>
                <a:pt x="275557" y="65957"/>
              </a:lnTo>
              <a:lnTo>
                <a:pt x="516914" y="65957"/>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119679" y="1487319"/>
        <a:ext cx="27394" cy="5872"/>
      </dsp:txXfrm>
    </dsp:sp>
    <dsp:sp modelId="{E7287F2B-72A2-47DC-9707-F20B3C335F01}">
      <dsp:nvSpPr>
        <dsp:cNvPr id="0" name=""/>
        <dsp:cNvSpPr/>
      </dsp:nvSpPr>
      <dsp:spPr>
        <a:xfrm>
          <a:off x="6323373" y="724252"/>
          <a:ext cx="2553347" cy="1532008"/>
        </a:xfrm>
        <a:prstGeom prst="rect">
          <a:avLst/>
        </a:prstGeom>
        <a:solidFill>
          <a:schemeClr val="accent5">
            <a:shade val="80000"/>
            <a:hueOff val="77504"/>
            <a:satOff val="1479"/>
            <a:lumOff val="6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EDA</a:t>
          </a:r>
        </a:p>
      </dsp:txBody>
      <dsp:txXfrm>
        <a:off x="6323373" y="724252"/>
        <a:ext cx="2553347" cy="1532008"/>
      </dsp:txXfrm>
    </dsp:sp>
    <dsp:sp modelId="{F48F3CEB-A44F-4C15-95FA-7E3ACB124504}">
      <dsp:nvSpPr>
        <dsp:cNvPr id="0" name=""/>
        <dsp:cNvSpPr/>
      </dsp:nvSpPr>
      <dsp:spPr>
        <a:xfrm>
          <a:off x="1279057" y="2274698"/>
          <a:ext cx="9421850" cy="556669"/>
        </a:xfrm>
        <a:custGeom>
          <a:avLst/>
          <a:gdLst/>
          <a:ahLst/>
          <a:cxnLst/>
          <a:rect l="0" t="0" r="0" b="0"/>
          <a:pathLst>
            <a:path>
              <a:moveTo>
                <a:pt x="9421850" y="0"/>
              </a:moveTo>
              <a:lnTo>
                <a:pt x="9421850" y="295434"/>
              </a:lnTo>
              <a:lnTo>
                <a:pt x="0" y="295434"/>
              </a:lnTo>
              <a:lnTo>
                <a:pt x="0" y="556669"/>
              </a:lnTo>
            </a:path>
          </a:pathLst>
        </a:custGeom>
        <a:noFill/>
        <a:ln w="6350" cap="flat" cmpd="sng" algn="ctr">
          <a:solidFill>
            <a:schemeClr val="accent5">
              <a:shade val="90000"/>
              <a:hueOff val="135647"/>
              <a:satOff val="-313"/>
              <a:lumOff val="99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53979" y="2550096"/>
        <a:ext cx="472006" cy="5872"/>
      </dsp:txXfrm>
    </dsp:sp>
    <dsp:sp modelId="{2AB4E974-428F-4FA0-8208-311592325586}">
      <dsp:nvSpPr>
        <dsp:cNvPr id="0" name=""/>
        <dsp:cNvSpPr/>
      </dsp:nvSpPr>
      <dsp:spPr>
        <a:xfrm>
          <a:off x="9424234" y="744489"/>
          <a:ext cx="2553347" cy="1532008"/>
        </a:xfrm>
        <a:prstGeom prst="rect">
          <a:avLst/>
        </a:prstGeom>
        <a:solidFill>
          <a:schemeClr val="accent5">
            <a:shade val="80000"/>
            <a:hueOff val="116256"/>
            <a:satOff val="2218"/>
            <a:lumOff val="97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SMOTE &amp; Spilt Data</a:t>
          </a:r>
        </a:p>
      </dsp:txBody>
      <dsp:txXfrm>
        <a:off x="9424234" y="744489"/>
        <a:ext cx="2553347" cy="1532008"/>
      </dsp:txXfrm>
    </dsp:sp>
    <dsp:sp modelId="{6DBECA77-5535-43F6-B62E-9C67643AA1C2}">
      <dsp:nvSpPr>
        <dsp:cNvPr id="0" name=""/>
        <dsp:cNvSpPr/>
      </dsp:nvSpPr>
      <dsp:spPr>
        <a:xfrm>
          <a:off x="2553930" y="3584052"/>
          <a:ext cx="556669" cy="91440"/>
        </a:xfrm>
        <a:custGeom>
          <a:avLst/>
          <a:gdLst/>
          <a:ahLst/>
          <a:cxnLst/>
          <a:rect l="0" t="0" r="0" b="0"/>
          <a:pathLst>
            <a:path>
              <a:moveTo>
                <a:pt x="0" y="45720"/>
              </a:moveTo>
              <a:lnTo>
                <a:pt x="556669" y="45720"/>
              </a:lnTo>
            </a:path>
          </a:pathLst>
        </a:custGeom>
        <a:noFill/>
        <a:ln w="6350" cap="flat" cmpd="sng" algn="ctr">
          <a:solidFill>
            <a:schemeClr val="accent5">
              <a:shade val="90000"/>
              <a:hueOff val="180863"/>
              <a:satOff val="-417"/>
              <a:lumOff val="1324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17583" y="3626835"/>
        <a:ext cx="29363" cy="5872"/>
      </dsp:txXfrm>
    </dsp:sp>
    <dsp:sp modelId="{CAB2FEB5-C7AC-4139-A697-9E023990FBC4}">
      <dsp:nvSpPr>
        <dsp:cNvPr id="0" name=""/>
        <dsp:cNvSpPr/>
      </dsp:nvSpPr>
      <dsp:spPr>
        <a:xfrm>
          <a:off x="2383" y="2863767"/>
          <a:ext cx="2553347" cy="1532008"/>
        </a:xfrm>
        <a:prstGeom prst="rect">
          <a:avLst/>
        </a:prstGeom>
        <a:solidFill>
          <a:schemeClr val="accent5">
            <a:shade val="80000"/>
            <a:hueOff val="155008"/>
            <a:satOff val="2957"/>
            <a:lumOff val="13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Binary Regression Logistic Model</a:t>
          </a:r>
        </a:p>
      </dsp:txBody>
      <dsp:txXfrm>
        <a:off x="2383" y="2863767"/>
        <a:ext cx="2553347" cy="1532008"/>
      </dsp:txXfrm>
    </dsp:sp>
    <dsp:sp modelId="{A89EE545-03CD-4138-8416-DEEEC7EA0BA3}">
      <dsp:nvSpPr>
        <dsp:cNvPr id="0" name=""/>
        <dsp:cNvSpPr/>
      </dsp:nvSpPr>
      <dsp:spPr>
        <a:xfrm>
          <a:off x="5694547" y="3584052"/>
          <a:ext cx="556669" cy="91440"/>
        </a:xfrm>
        <a:custGeom>
          <a:avLst/>
          <a:gdLst/>
          <a:ahLst/>
          <a:cxnLst/>
          <a:rect l="0" t="0" r="0" b="0"/>
          <a:pathLst>
            <a:path>
              <a:moveTo>
                <a:pt x="0" y="45720"/>
              </a:moveTo>
              <a:lnTo>
                <a:pt x="556669"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58200" y="3626835"/>
        <a:ext cx="29363" cy="5872"/>
      </dsp:txXfrm>
    </dsp:sp>
    <dsp:sp modelId="{00C75A30-B3F6-44C6-9C02-1CC2E12F185C}">
      <dsp:nvSpPr>
        <dsp:cNvPr id="0" name=""/>
        <dsp:cNvSpPr/>
      </dsp:nvSpPr>
      <dsp:spPr>
        <a:xfrm>
          <a:off x="3143000" y="2863767"/>
          <a:ext cx="2553347" cy="1532008"/>
        </a:xfrm>
        <a:prstGeom prst="rect">
          <a:avLst/>
        </a:prstGeom>
        <a:solidFill>
          <a:schemeClr val="accent5">
            <a:shade val="80000"/>
            <a:hueOff val="193760"/>
            <a:satOff val="3696"/>
            <a:lumOff val="163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Decision Tree Model</a:t>
          </a:r>
        </a:p>
      </dsp:txBody>
      <dsp:txXfrm>
        <a:off x="3143000" y="2863767"/>
        <a:ext cx="2553347" cy="1532008"/>
      </dsp:txXfrm>
    </dsp:sp>
    <dsp:sp modelId="{A768B97B-169F-405C-959B-7CECCCBBE3BA}">
      <dsp:nvSpPr>
        <dsp:cNvPr id="0" name=""/>
        <dsp:cNvSpPr/>
      </dsp:nvSpPr>
      <dsp:spPr>
        <a:xfrm>
          <a:off x="8835164" y="3584052"/>
          <a:ext cx="556669" cy="91440"/>
        </a:xfrm>
        <a:custGeom>
          <a:avLst/>
          <a:gdLst/>
          <a:ahLst/>
          <a:cxnLst/>
          <a:rect l="0" t="0" r="0" b="0"/>
          <a:pathLst>
            <a:path>
              <a:moveTo>
                <a:pt x="0" y="45720"/>
              </a:moveTo>
              <a:lnTo>
                <a:pt x="556669"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098817" y="3626835"/>
        <a:ext cx="29363" cy="5872"/>
      </dsp:txXfrm>
    </dsp:sp>
    <dsp:sp modelId="{2B1E169B-5711-42BB-B289-0FC9D3AFB19A}">
      <dsp:nvSpPr>
        <dsp:cNvPr id="0" name=""/>
        <dsp:cNvSpPr/>
      </dsp:nvSpPr>
      <dsp:spPr>
        <a:xfrm>
          <a:off x="6283617" y="2863767"/>
          <a:ext cx="2553347" cy="1532008"/>
        </a:xfrm>
        <a:prstGeom prst="rect">
          <a:avLst/>
        </a:prstGeom>
        <a:solidFill>
          <a:schemeClr val="accent5">
            <a:shade val="80000"/>
            <a:hueOff val="232512"/>
            <a:satOff val="4436"/>
            <a:lumOff val="195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SzPts val="1000"/>
            <a:buFont typeface="+mj-lt"/>
            <a:buNone/>
          </a:pPr>
          <a:r>
            <a:rPr lang="en-US" sz="2700" kern="1200" dirty="0"/>
            <a:t>Random Forest Model</a:t>
          </a:r>
        </a:p>
      </dsp:txBody>
      <dsp:txXfrm>
        <a:off x="6283617" y="2863767"/>
        <a:ext cx="2553347" cy="1532008"/>
      </dsp:txXfrm>
    </dsp:sp>
    <dsp:sp modelId="{6C98BFC5-CA28-400B-990F-1759B397F1A3}">
      <dsp:nvSpPr>
        <dsp:cNvPr id="0" name=""/>
        <dsp:cNvSpPr/>
      </dsp:nvSpPr>
      <dsp:spPr>
        <a:xfrm>
          <a:off x="9424234" y="2863767"/>
          <a:ext cx="2553347" cy="1532008"/>
        </a:xfrm>
        <a:prstGeom prst="rect">
          <a:avLst/>
        </a:prstGeom>
        <a:solidFill>
          <a:schemeClr val="accent5">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Compare The Accuracy</a:t>
          </a:r>
        </a:p>
      </dsp:txBody>
      <dsp:txXfrm>
        <a:off x="9424234" y="2863767"/>
        <a:ext cx="2553347" cy="153200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2601B-F95F-4847-AD3B-B16A9099A74E}" type="datetimeFigureOut">
              <a:rPr lang="en-US" smtClean="0"/>
              <a:t>5/31/2020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E590A-7FE7-474A-9B72-268478F0F7A2}" type="slidenum">
              <a:rPr lang="en-US" smtClean="0"/>
              <a:t>‹#›</a:t>
            </a:fld>
            <a:endParaRPr lang="en-US"/>
          </a:p>
        </p:txBody>
      </p:sp>
    </p:spTree>
    <p:extLst>
      <p:ext uri="{BB962C8B-B14F-4D97-AF65-F5344CB8AC3E}">
        <p14:creationId xmlns:p14="http://schemas.microsoft.com/office/powerpoint/2010/main" val="137837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00651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55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090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6748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488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52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98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74944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49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932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43739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401185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646342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863336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3876927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41938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7386069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9698693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Images &amp; Contents">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7F4A55B2-3184-47B9-BAEC-BDBF1F47C6F6}"/>
              </a:ext>
            </a:extLst>
          </p:cNvPr>
          <p:cNvSpPr>
            <a:spLocks noGrp="1"/>
          </p:cNvSpPr>
          <p:nvPr>
            <p:ph type="pic" sz="quarter" idx="11" hasCustomPrompt="1"/>
          </p:nvPr>
        </p:nvSpPr>
        <p:spPr>
          <a:xfrm>
            <a:off x="5104465" y="844530"/>
            <a:ext cx="6265900" cy="5168940"/>
          </a:xfrm>
          <a:custGeom>
            <a:avLst/>
            <a:gdLst>
              <a:gd name="connsiteX0" fmla="*/ 2712780 w 6265900"/>
              <a:gd name="connsiteY0" fmla="*/ 2405403 h 5168940"/>
              <a:gd name="connsiteX1" fmla="*/ 1432529 w 6265900"/>
              <a:gd name="connsiteY1" fmla="*/ 2704316 h 5168940"/>
              <a:gd name="connsiteX2" fmla="*/ 951729 w 6265900"/>
              <a:gd name="connsiteY2" fmla="*/ 3183705 h 5168940"/>
              <a:gd name="connsiteX3" fmla="*/ 772664 w 6265900"/>
              <a:gd name="connsiteY3" fmla="*/ 3764615 h 5168940"/>
              <a:gd name="connsiteX4" fmla="*/ 944680 w 6265900"/>
              <a:gd name="connsiteY4" fmla="*/ 4222853 h 5168940"/>
              <a:gd name="connsiteX5" fmla="*/ 1362029 w 6265900"/>
              <a:gd name="connsiteY5" fmla="*/ 4413201 h 5168940"/>
              <a:gd name="connsiteX6" fmla="*/ 2114955 w 6265900"/>
              <a:gd name="connsiteY6" fmla="*/ 3849211 h 5168940"/>
              <a:gd name="connsiteX7" fmla="*/ 2952477 w 6265900"/>
              <a:gd name="connsiteY7" fmla="*/ 2405403 h 5168940"/>
              <a:gd name="connsiteX8" fmla="*/ 5270459 w 6265900"/>
              <a:gd name="connsiteY8" fmla="*/ 730364 h 5168940"/>
              <a:gd name="connsiteX9" fmla="*/ 4767103 w 6265900"/>
              <a:gd name="connsiteY9" fmla="*/ 920707 h 5168940"/>
              <a:gd name="connsiteX10" fmla="*/ 4300404 w 6265900"/>
              <a:gd name="connsiteY10" fmla="*/ 1539683 h 5168940"/>
              <a:gd name="connsiteX11" fmla="*/ 4184786 w 6265900"/>
              <a:gd name="connsiteY11" fmla="*/ 1731442 h 5168940"/>
              <a:gd name="connsiteX12" fmla="*/ 4864389 w 6265900"/>
              <a:gd name="connsiteY12" fmla="*/ 1731442 h 5168940"/>
              <a:gd name="connsiteX13" fmla="*/ 5825989 w 6265900"/>
              <a:gd name="connsiteY13" fmla="*/ 0 h 5168940"/>
              <a:gd name="connsiteX14" fmla="*/ 6105163 w 6265900"/>
              <a:gd name="connsiteY14" fmla="*/ 78955 h 5168940"/>
              <a:gd name="connsiteX15" fmla="*/ 6206679 w 6265900"/>
              <a:gd name="connsiteY15" fmla="*/ 298913 h 5168940"/>
              <a:gd name="connsiteX16" fmla="*/ 6172839 w 6265900"/>
              <a:gd name="connsiteY16" fmla="*/ 451190 h 5168940"/>
              <a:gd name="connsiteX17" fmla="*/ 6147463 w 6265900"/>
              <a:gd name="connsiteY17" fmla="*/ 516048 h 5168940"/>
              <a:gd name="connsiteX18" fmla="*/ 5662433 w 6265900"/>
              <a:gd name="connsiteY18" fmla="*/ 1731442 h 5168940"/>
              <a:gd name="connsiteX19" fmla="*/ 5876749 w 6265900"/>
              <a:gd name="connsiteY19" fmla="*/ 1731442 h 5168940"/>
              <a:gd name="connsiteX20" fmla="*/ 5950067 w 6265900"/>
              <a:gd name="connsiteY20" fmla="*/ 1731442 h 5168940"/>
              <a:gd name="connsiteX21" fmla="*/ 6265900 w 6265900"/>
              <a:gd name="connsiteY21" fmla="*/ 2004974 h 5168940"/>
              <a:gd name="connsiteX22" fmla="*/ 6136180 w 6265900"/>
              <a:gd name="connsiteY22" fmla="*/ 2288378 h 5168940"/>
              <a:gd name="connsiteX23" fmla="*/ 5820347 w 6265900"/>
              <a:gd name="connsiteY23" fmla="*/ 2405403 h 5168940"/>
              <a:gd name="connsiteX24" fmla="*/ 5744211 w 6265900"/>
              <a:gd name="connsiteY24" fmla="*/ 2405403 h 5168940"/>
              <a:gd name="connsiteX25" fmla="*/ 5388896 w 6265900"/>
              <a:gd name="connsiteY25" fmla="*/ 2405403 h 5168940"/>
              <a:gd name="connsiteX26" fmla="*/ 5075887 w 6265900"/>
              <a:gd name="connsiteY26" fmla="*/ 3175249 h 5168940"/>
              <a:gd name="connsiteX27" fmla="*/ 5535537 w 6265900"/>
              <a:gd name="connsiteY27" fmla="*/ 3175249 h 5168940"/>
              <a:gd name="connsiteX28" fmla="*/ 5608854 w 6265900"/>
              <a:gd name="connsiteY28" fmla="*/ 3175249 h 5168940"/>
              <a:gd name="connsiteX29" fmla="*/ 5924687 w 6265900"/>
              <a:gd name="connsiteY29" fmla="*/ 3445963 h 5168940"/>
              <a:gd name="connsiteX30" fmla="*/ 5794967 w 6265900"/>
              <a:gd name="connsiteY30" fmla="*/ 3732186 h 5168940"/>
              <a:gd name="connsiteX31" fmla="*/ 5479134 w 6265900"/>
              <a:gd name="connsiteY31" fmla="*/ 3849211 h 5168940"/>
              <a:gd name="connsiteX32" fmla="*/ 5402998 w 6265900"/>
              <a:gd name="connsiteY32" fmla="*/ 3849211 h 5168940"/>
              <a:gd name="connsiteX33" fmla="*/ 4799531 w 6265900"/>
              <a:gd name="connsiteY33" fmla="*/ 3849211 h 5168940"/>
              <a:gd name="connsiteX34" fmla="*/ 4403332 w 6265900"/>
              <a:gd name="connsiteY34" fmla="*/ 3723726 h 5168940"/>
              <a:gd name="connsiteX35" fmla="*/ 4249643 w 6265900"/>
              <a:gd name="connsiteY35" fmla="*/ 3398021 h 5168940"/>
              <a:gd name="connsiteX36" fmla="*/ 4365261 w 6265900"/>
              <a:gd name="connsiteY36" fmla="*/ 2958110 h 5168940"/>
              <a:gd name="connsiteX37" fmla="*/ 4588038 w 6265900"/>
              <a:gd name="connsiteY37" fmla="*/ 2405403 h 5168940"/>
              <a:gd name="connsiteX38" fmla="*/ 3806914 w 6265900"/>
              <a:gd name="connsiteY38" fmla="*/ 2405403 h 5168940"/>
              <a:gd name="connsiteX39" fmla="*/ 2873517 w 6265900"/>
              <a:gd name="connsiteY39" fmla="*/ 4021227 h 5168940"/>
              <a:gd name="connsiteX40" fmla="*/ 1308450 w 6265900"/>
              <a:gd name="connsiteY40" fmla="*/ 5168940 h 5168940"/>
              <a:gd name="connsiteX41" fmla="*/ 376465 w 6265900"/>
              <a:gd name="connsiteY41" fmla="*/ 4769923 h 5168940"/>
              <a:gd name="connsiteX42" fmla="*/ 0 w 6265900"/>
              <a:gd name="connsiteY42" fmla="*/ 3781535 h 5168940"/>
              <a:gd name="connsiteX43" fmla="*/ 290457 w 6265900"/>
              <a:gd name="connsiteY43" fmla="*/ 2858005 h 5168940"/>
              <a:gd name="connsiteX44" fmla="*/ 1082855 w 6265900"/>
              <a:gd name="connsiteY44" fmla="*/ 2120593 h 5168940"/>
              <a:gd name="connsiteX45" fmla="*/ 1914740 w 6265900"/>
              <a:gd name="connsiteY45" fmla="*/ 1818857 h 5168940"/>
              <a:gd name="connsiteX46" fmla="*/ 3130129 w 6265900"/>
              <a:gd name="connsiteY46" fmla="*/ 1731442 h 5168940"/>
              <a:gd name="connsiteX47" fmla="*/ 3338804 w 6265900"/>
              <a:gd name="connsiteY47" fmla="*/ 1731442 h 5168940"/>
              <a:gd name="connsiteX48" fmla="*/ 3561580 w 6265900"/>
              <a:gd name="connsiteY48" fmla="*/ 1322548 h 5168940"/>
              <a:gd name="connsiteX49" fmla="*/ 4698015 w 6265900"/>
              <a:gd name="connsiteY49" fmla="*/ 183294 h 5168940"/>
              <a:gd name="connsiteX50" fmla="*/ 5825989 w 6265900"/>
              <a:gd name="connsiteY50" fmla="*/ 0 h 51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265900" h="5168940">
                <a:moveTo>
                  <a:pt x="2712780" y="2405403"/>
                </a:moveTo>
                <a:cubicBezTo>
                  <a:pt x="2175113" y="2405403"/>
                  <a:pt x="1748361" y="2505044"/>
                  <a:pt x="1432529" y="2704316"/>
                </a:cubicBezTo>
                <a:cubicBezTo>
                  <a:pt x="1231376" y="2832156"/>
                  <a:pt x="1071108" y="2991950"/>
                  <a:pt x="951729" y="3183705"/>
                </a:cubicBezTo>
                <a:cubicBezTo>
                  <a:pt x="832354" y="3375464"/>
                  <a:pt x="772664" y="3569099"/>
                  <a:pt x="772664" y="3764615"/>
                </a:cubicBezTo>
                <a:cubicBezTo>
                  <a:pt x="772664" y="3943210"/>
                  <a:pt x="830005" y="4095956"/>
                  <a:pt x="944680" y="4222853"/>
                </a:cubicBezTo>
                <a:cubicBezTo>
                  <a:pt x="1059356" y="4349750"/>
                  <a:pt x="1198474" y="4413201"/>
                  <a:pt x="1362029" y="4413201"/>
                </a:cubicBezTo>
                <a:cubicBezTo>
                  <a:pt x="1645902" y="4413201"/>
                  <a:pt x="1896878" y="4225203"/>
                  <a:pt x="2114955" y="3849211"/>
                </a:cubicBezTo>
                <a:lnTo>
                  <a:pt x="2952477" y="2405403"/>
                </a:lnTo>
                <a:close/>
                <a:moveTo>
                  <a:pt x="5270459" y="730364"/>
                </a:moveTo>
                <a:cubicBezTo>
                  <a:pt x="5071187" y="743523"/>
                  <a:pt x="4903402" y="806969"/>
                  <a:pt x="4767103" y="920707"/>
                </a:cubicBezTo>
                <a:cubicBezTo>
                  <a:pt x="4630807" y="1034445"/>
                  <a:pt x="4475238" y="1240770"/>
                  <a:pt x="4300404" y="1539683"/>
                </a:cubicBezTo>
                <a:lnTo>
                  <a:pt x="4184786" y="1731442"/>
                </a:lnTo>
                <a:lnTo>
                  <a:pt x="4864389" y="1731442"/>
                </a:lnTo>
                <a:close/>
                <a:moveTo>
                  <a:pt x="5825989" y="0"/>
                </a:moveTo>
                <a:cubicBezTo>
                  <a:pt x="5944425" y="0"/>
                  <a:pt x="6037482" y="26318"/>
                  <a:pt x="6105163" y="78955"/>
                </a:cubicBezTo>
                <a:cubicBezTo>
                  <a:pt x="6172839" y="131596"/>
                  <a:pt x="6206679" y="204914"/>
                  <a:pt x="6206679" y="298913"/>
                </a:cubicBezTo>
                <a:cubicBezTo>
                  <a:pt x="6206679" y="342151"/>
                  <a:pt x="6195401" y="392912"/>
                  <a:pt x="6172839" y="451190"/>
                </a:cubicBezTo>
                <a:lnTo>
                  <a:pt x="6147463" y="516048"/>
                </a:lnTo>
                <a:lnTo>
                  <a:pt x="5662433" y="1731442"/>
                </a:lnTo>
                <a:lnTo>
                  <a:pt x="5876749" y="1731442"/>
                </a:lnTo>
                <a:lnTo>
                  <a:pt x="5950067" y="1731442"/>
                </a:lnTo>
                <a:cubicBezTo>
                  <a:pt x="6160623" y="1731442"/>
                  <a:pt x="6265900" y="1822618"/>
                  <a:pt x="6265900" y="2004974"/>
                </a:cubicBezTo>
                <a:cubicBezTo>
                  <a:pt x="6265900" y="2115889"/>
                  <a:pt x="6222661" y="2210357"/>
                  <a:pt x="6136180" y="2288378"/>
                </a:cubicBezTo>
                <a:cubicBezTo>
                  <a:pt x="6049703" y="2366395"/>
                  <a:pt x="5944425" y="2405403"/>
                  <a:pt x="5820347" y="2405403"/>
                </a:cubicBezTo>
                <a:lnTo>
                  <a:pt x="5744211" y="2405403"/>
                </a:lnTo>
                <a:lnTo>
                  <a:pt x="5388896" y="2405403"/>
                </a:lnTo>
                <a:lnTo>
                  <a:pt x="5075887" y="3175249"/>
                </a:lnTo>
                <a:lnTo>
                  <a:pt x="5535537" y="3175249"/>
                </a:lnTo>
                <a:lnTo>
                  <a:pt x="5608854" y="3175249"/>
                </a:lnTo>
                <a:cubicBezTo>
                  <a:pt x="5819409" y="3175249"/>
                  <a:pt x="5924687" y="3265487"/>
                  <a:pt x="5924687" y="3445963"/>
                </a:cubicBezTo>
                <a:cubicBezTo>
                  <a:pt x="5924687" y="3558758"/>
                  <a:pt x="5881449" y="3654164"/>
                  <a:pt x="5794967" y="3732186"/>
                </a:cubicBezTo>
                <a:cubicBezTo>
                  <a:pt x="5708490" y="3810203"/>
                  <a:pt x="5603213" y="3849211"/>
                  <a:pt x="5479134" y="3849211"/>
                </a:cubicBezTo>
                <a:lnTo>
                  <a:pt x="5402998" y="3849211"/>
                </a:lnTo>
                <a:lnTo>
                  <a:pt x="4799531" y="3849211"/>
                </a:lnTo>
                <a:cubicBezTo>
                  <a:pt x="4637856" y="3849211"/>
                  <a:pt x="4505787" y="3807384"/>
                  <a:pt x="4403332" y="3723726"/>
                </a:cubicBezTo>
                <a:cubicBezTo>
                  <a:pt x="4300873" y="3640067"/>
                  <a:pt x="4249643" y="3531498"/>
                  <a:pt x="4249643" y="3398021"/>
                </a:cubicBezTo>
                <a:cubicBezTo>
                  <a:pt x="4249643" y="3294624"/>
                  <a:pt x="4288183" y="3147988"/>
                  <a:pt x="4365261" y="2958110"/>
                </a:cubicBezTo>
                <a:lnTo>
                  <a:pt x="4588038" y="2405403"/>
                </a:lnTo>
                <a:lnTo>
                  <a:pt x="3806914" y="2405403"/>
                </a:lnTo>
                <a:lnTo>
                  <a:pt x="2873517" y="4021227"/>
                </a:lnTo>
                <a:cubicBezTo>
                  <a:pt x="2433606" y="4786369"/>
                  <a:pt x="1911917" y="5168940"/>
                  <a:pt x="1308450" y="5168940"/>
                </a:cubicBezTo>
                <a:cubicBezTo>
                  <a:pt x="938101" y="5168940"/>
                  <a:pt x="627436" y="5035938"/>
                  <a:pt x="376465" y="4769923"/>
                </a:cubicBezTo>
                <a:cubicBezTo>
                  <a:pt x="125490" y="4503908"/>
                  <a:pt x="0" y="4174447"/>
                  <a:pt x="0" y="3781535"/>
                </a:cubicBezTo>
                <a:cubicBezTo>
                  <a:pt x="0" y="3461941"/>
                  <a:pt x="96818" y="3154099"/>
                  <a:pt x="290457" y="2858005"/>
                </a:cubicBezTo>
                <a:cubicBezTo>
                  <a:pt x="484092" y="2561911"/>
                  <a:pt x="748227" y="2316108"/>
                  <a:pt x="1082855" y="2120593"/>
                </a:cubicBezTo>
                <a:cubicBezTo>
                  <a:pt x="1332893" y="1977713"/>
                  <a:pt x="1610186" y="1877135"/>
                  <a:pt x="1914740" y="1818857"/>
                </a:cubicBezTo>
                <a:cubicBezTo>
                  <a:pt x="2219290" y="1760579"/>
                  <a:pt x="2624423" y="1731442"/>
                  <a:pt x="3130129" y="1731442"/>
                </a:cubicBezTo>
                <a:lnTo>
                  <a:pt x="3338804" y="1731442"/>
                </a:lnTo>
                <a:lnTo>
                  <a:pt x="3561580" y="1322548"/>
                </a:lnTo>
                <a:cubicBezTo>
                  <a:pt x="3871771" y="752921"/>
                  <a:pt x="4250586" y="373169"/>
                  <a:pt x="4698015" y="183294"/>
                </a:cubicBezTo>
                <a:cubicBezTo>
                  <a:pt x="4985649" y="61097"/>
                  <a:pt x="5361640" y="0"/>
                  <a:pt x="5825989" y="0"/>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923714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8_Images &amp; Contents">
    <p:spTree>
      <p:nvGrpSpPr>
        <p:cNvPr id="1" name=""/>
        <p:cNvGrpSpPr/>
        <p:nvPr/>
      </p:nvGrpSpPr>
      <p:grpSpPr>
        <a:xfrm>
          <a:off x="0" y="0"/>
          <a:ext cx="0" cy="0"/>
          <a:chOff x="0" y="0"/>
          <a:chExt cx="0" cy="0"/>
        </a:xfrm>
      </p:grpSpPr>
      <p:sp>
        <p:nvSpPr>
          <p:cNvPr id="2" name="직각 삼각형 1">
            <a:extLst>
              <a:ext uri="{FF2B5EF4-FFF2-40B4-BE49-F238E27FC236}">
                <a16:creationId xmlns:a16="http://schemas.microsoft.com/office/drawing/2014/main" id="{D7F48D74-B6C6-4E71-91E7-685EBC5FF9D4}"/>
              </a:ext>
            </a:extLst>
          </p:cNvPr>
          <p:cNvSpPr/>
          <p:nvPr userDrawn="1"/>
        </p:nvSpPr>
        <p:spPr>
          <a:xfrm>
            <a:off x="2" y="0"/>
            <a:ext cx="698022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그림 개체 틀 8"/>
          <p:cNvSpPr>
            <a:spLocks noGrp="1"/>
          </p:cNvSpPr>
          <p:nvPr>
            <p:ph type="pic" sz="quarter" idx="10" hasCustomPrompt="1"/>
          </p:nvPr>
        </p:nvSpPr>
        <p:spPr>
          <a:xfrm>
            <a:off x="438914" y="446342"/>
            <a:ext cx="6785752" cy="5965316"/>
          </a:xfrm>
          <a:prstGeom prst="rect">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Sent to Back</a:t>
            </a:r>
            <a:endParaRPr lang="ko-KR" altLang="en-US" dirty="0"/>
          </a:p>
        </p:txBody>
      </p:sp>
    </p:spTree>
    <p:extLst>
      <p:ext uri="{BB962C8B-B14F-4D97-AF65-F5344CB8AC3E}">
        <p14:creationId xmlns:p14="http://schemas.microsoft.com/office/powerpoint/2010/main" val="32057431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7036904"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Picture Placeholder 7">
            <a:extLst>
              <a:ext uri="{FF2B5EF4-FFF2-40B4-BE49-F238E27FC236}">
                <a16:creationId xmlns:a16="http://schemas.microsoft.com/office/drawing/2014/main" id="{FC10FD60-B279-4A90-879E-DC51895B3BCD}"/>
              </a:ext>
            </a:extLst>
          </p:cNvPr>
          <p:cNvSpPr>
            <a:spLocks noGrp="1"/>
          </p:cNvSpPr>
          <p:nvPr>
            <p:ph type="pic" sz="quarter" idx="10" hasCustomPrompt="1"/>
          </p:nvPr>
        </p:nvSpPr>
        <p:spPr>
          <a:xfrm>
            <a:off x="238056" y="412403"/>
            <a:ext cx="4125224" cy="6033194"/>
          </a:xfrm>
          <a:custGeom>
            <a:avLst/>
            <a:gdLst/>
            <a:ahLst/>
            <a:cxnLst/>
            <a:rect l="l" t="t" r="r" b="b"/>
            <a:pathLst>
              <a:path w="105705" h="154595">
                <a:moveTo>
                  <a:pt x="60945" y="0"/>
                </a:moveTo>
                <a:cubicBezTo>
                  <a:pt x="73149" y="0"/>
                  <a:pt x="83325" y="3572"/>
                  <a:pt x="91474" y="10716"/>
                </a:cubicBezTo>
                <a:cubicBezTo>
                  <a:pt x="99622" y="17859"/>
                  <a:pt x="103696" y="26752"/>
                  <a:pt x="103696" y="37393"/>
                </a:cubicBezTo>
                <a:cubicBezTo>
                  <a:pt x="103696" y="45058"/>
                  <a:pt x="101762" y="53652"/>
                  <a:pt x="97892" y="63177"/>
                </a:cubicBezTo>
                <a:lnTo>
                  <a:pt x="71549" y="127918"/>
                </a:lnTo>
                <a:lnTo>
                  <a:pt x="90302" y="127918"/>
                </a:lnTo>
                <a:cubicBezTo>
                  <a:pt x="100571" y="127918"/>
                  <a:pt x="105705" y="131490"/>
                  <a:pt x="105705" y="138633"/>
                </a:cubicBezTo>
                <a:cubicBezTo>
                  <a:pt x="105705" y="143693"/>
                  <a:pt x="103901" y="147619"/>
                  <a:pt x="100292" y="150409"/>
                </a:cubicBezTo>
                <a:cubicBezTo>
                  <a:pt x="96683" y="153200"/>
                  <a:pt x="91604" y="154595"/>
                  <a:pt x="85056" y="154595"/>
                </a:cubicBezTo>
                <a:lnTo>
                  <a:pt x="64741" y="154595"/>
                </a:lnTo>
                <a:cubicBezTo>
                  <a:pt x="56555" y="154595"/>
                  <a:pt x="50341" y="153014"/>
                  <a:pt x="46100" y="149851"/>
                </a:cubicBezTo>
                <a:cubicBezTo>
                  <a:pt x="41858" y="146689"/>
                  <a:pt x="39737" y="142094"/>
                  <a:pt x="39737" y="136066"/>
                </a:cubicBezTo>
                <a:cubicBezTo>
                  <a:pt x="39737" y="131825"/>
                  <a:pt x="41263" y="125909"/>
                  <a:pt x="44314" y="118319"/>
                </a:cubicBezTo>
                <a:lnTo>
                  <a:pt x="66750" y="63177"/>
                </a:lnTo>
                <a:cubicBezTo>
                  <a:pt x="71289" y="52016"/>
                  <a:pt x="73559" y="44351"/>
                  <a:pt x="73559" y="40184"/>
                </a:cubicBezTo>
                <a:cubicBezTo>
                  <a:pt x="73559" y="36835"/>
                  <a:pt x="72033" y="33840"/>
                  <a:pt x="68982" y="31198"/>
                </a:cubicBezTo>
                <a:cubicBezTo>
                  <a:pt x="65931" y="28556"/>
                  <a:pt x="62434" y="27236"/>
                  <a:pt x="58490" y="27236"/>
                </a:cubicBezTo>
                <a:cubicBezTo>
                  <a:pt x="51048" y="27236"/>
                  <a:pt x="44314" y="30454"/>
                  <a:pt x="38286" y="36891"/>
                </a:cubicBezTo>
                <a:cubicBezTo>
                  <a:pt x="32259" y="43328"/>
                  <a:pt x="29245" y="50527"/>
                  <a:pt x="29245" y="58489"/>
                </a:cubicBezTo>
                <a:cubicBezTo>
                  <a:pt x="29245" y="63103"/>
                  <a:pt x="30268" y="66675"/>
                  <a:pt x="32315" y="69205"/>
                </a:cubicBezTo>
                <a:cubicBezTo>
                  <a:pt x="34361" y="71735"/>
                  <a:pt x="38100" y="74079"/>
                  <a:pt x="43533" y="76237"/>
                </a:cubicBezTo>
                <a:cubicBezTo>
                  <a:pt x="48369" y="78172"/>
                  <a:pt x="50788" y="81483"/>
                  <a:pt x="50788" y="86172"/>
                </a:cubicBezTo>
                <a:cubicBezTo>
                  <a:pt x="50788" y="90487"/>
                  <a:pt x="49169" y="94041"/>
                  <a:pt x="45932" y="96831"/>
                </a:cubicBezTo>
                <a:cubicBezTo>
                  <a:pt x="42695" y="99622"/>
                  <a:pt x="38658" y="101017"/>
                  <a:pt x="33821" y="101017"/>
                </a:cubicBezTo>
                <a:cubicBezTo>
                  <a:pt x="24520" y="101017"/>
                  <a:pt x="16557" y="97054"/>
                  <a:pt x="9935" y="89129"/>
                </a:cubicBezTo>
                <a:cubicBezTo>
                  <a:pt x="3312" y="81204"/>
                  <a:pt x="0" y="71698"/>
                  <a:pt x="0" y="60610"/>
                </a:cubicBezTo>
                <a:cubicBezTo>
                  <a:pt x="0" y="44462"/>
                  <a:pt x="6102" y="30324"/>
                  <a:pt x="18306" y="18194"/>
                </a:cubicBezTo>
                <a:cubicBezTo>
                  <a:pt x="30510" y="6065"/>
                  <a:pt x="44723" y="0"/>
                  <a:pt x="60945"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4084815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FB6C0CC-20D1-4ABE-8236-AC556FAA83E7}"/>
              </a:ext>
            </a:extLst>
          </p:cNvPr>
          <p:cNvSpPr/>
          <p:nvPr userDrawn="1"/>
        </p:nvSpPr>
        <p:spPr>
          <a:xfrm>
            <a:off x="5836726" y="1955549"/>
            <a:ext cx="6355274" cy="147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Picture Placeholder 2">
            <a:extLst>
              <a:ext uri="{FF2B5EF4-FFF2-40B4-BE49-F238E27FC236}">
                <a16:creationId xmlns:a16="http://schemas.microsoft.com/office/drawing/2014/main" id="{E6C01146-33B9-4106-B34A-9F850B0F1532}"/>
              </a:ext>
            </a:extLst>
          </p:cNvPr>
          <p:cNvSpPr>
            <a:spLocks noGrp="1"/>
          </p:cNvSpPr>
          <p:nvPr>
            <p:ph type="pic" idx="14" hasCustomPrompt="1"/>
          </p:nvPr>
        </p:nvSpPr>
        <p:spPr>
          <a:xfrm>
            <a:off x="652726" y="3594462"/>
            <a:ext cx="5184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980D8E6C-C94C-45EA-A30A-C30F07A2733A}"/>
              </a:ext>
            </a:extLst>
          </p:cNvPr>
          <p:cNvSpPr>
            <a:spLocks noGrp="1"/>
          </p:cNvSpPr>
          <p:nvPr>
            <p:ph type="pic" idx="15" hasCustomPrompt="1"/>
          </p:nvPr>
        </p:nvSpPr>
        <p:spPr>
          <a:xfrm>
            <a:off x="8946824"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
        <p:nvSpPr>
          <p:cNvPr id="4" name="Picture Placeholder 2">
            <a:extLst>
              <a:ext uri="{FF2B5EF4-FFF2-40B4-BE49-F238E27FC236}">
                <a16:creationId xmlns:a16="http://schemas.microsoft.com/office/drawing/2014/main" id="{9F537E7F-9413-4DE1-AF5A-73E78D8FBDCC}"/>
              </a:ext>
            </a:extLst>
          </p:cNvPr>
          <p:cNvSpPr>
            <a:spLocks noGrp="1"/>
          </p:cNvSpPr>
          <p:nvPr>
            <p:ph type="pic" idx="16" hasCustomPrompt="1"/>
          </p:nvPr>
        </p:nvSpPr>
        <p:spPr>
          <a:xfrm>
            <a:off x="6095775"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38777144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320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48234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374620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48435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4509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87909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130841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88149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617668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586510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6095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5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02711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87777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6884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3541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2434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FB6C0CC-20D1-4ABE-8236-AC556FAA83E7}"/>
              </a:ext>
            </a:extLst>
          </p:cNvPr>
          <p:cNvSpPr/>
          <p:nvPr userDrawn="1"/>
        </p:nvSpPr>
        <p:spPr>
          <a:xfrm>
            <a:off x="5836726" y="1955549"/>
            <a:ext cx="6355274" cy="147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Picture Placeholder 2">
            <a:extLst>
              <a:ext uri="{FF2B5EF4-FFF2-40B4-BE49-F238E27FC236}">
                <a16:creationId xmlns:a16="http://schemas.microsoft.com/office/drawing/2014/main" id="{E6C01146-33B9-4106-B34A-9F850B0F1532}"/>
              </a:ext>
            </a:extLst>
          </p:cNvPr>
          <p:cNvSpPr>
            <a:spLocks noGrp="1"/>
          </p:cNvSpPr>
          <p:nvPr>
            <p:ph type="pic" idx="14" hasCustomPrompt="1"/>
          </p:nvPr>
        </p:nvSpPr>
        <p:spPr>
          <a:xfrm>
            <a:off x="652726" y="3594462"/>
            <a:ext cx="5184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980D8E6C-C94C-45EA-A30A-C30F07A2733A}"/>
              </a:ext>
            </a:extLst>
          </p:cNvPr>
          <p:cNvSpPr>
            <a:spLocks noGrp="1"/>
          </p:cNvSpPr>
          <p:nvPr>
            <p:ph type="pic" idx="15" hasCustomPrompt="1"/>
          </p:nvPr>
        </p:nvSpPr>
        <p:spPr>
          <a:xfrm>
            <a:off x="8946824"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
        <p:nvSpPr>
          <p:cNvPr id="4" name="Picture Placeholder 2">
            <a:extLst>
              <a:ext uri="{FF2B5EF4-FFF2-40B4-BE49-F238E27FC236}">
                <a16:creationId xmlns:a16="http://schemas.microsoft.com/office/drawing/2014/main" id="{9F537E7F-9413-4DE1-AF5A-73E78D8FBDCC}"/>
              </a:ext>
            </a:extLst>
          </p:cNvPr>
          <p:cNvSpPr>
            <a:spLocks noGrp="1"/>
          </p:cNvSpPr>
          <p:nvPr>
            <p:ph type="pic" idx="16" hasCustomPrompt="1"/>
          </p:nvPr>
        </p:nvSpPr>
        <p:spPr>
          <a:xfrm>
            <a:off x="6095775"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19326635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4458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17898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B699-0CAB-4B40-B253-7C05ADF09C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082D13-99A5-4347-8105-C33A77A1CA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110889-DCA0-294B-9FD3-18CF4C4AD542}"/>
              </a:ext>
            </a:extLst>
          </p:cNvPr>
          <p:cNvSpPr>
            <a:spLocks noGrp="1"/>
          </p:cNvSpPr>
          <p:nvPr>
            <p:ph type="dt" sz="half" idx="10"/>
          </p:nvPr>
        </p:nvSpPr>
        <p:spPr/>
        <p:txBody>
          <a:bodyPr/>
          <a:lstStyle/>
          <a:p>
            <a:fld id="{A071B77F-5A63-B645-B64E-DD7762B92E4C}" type="datetimeFigureOut">
              <a:rPr lang="en-US" smtClean="0"/>
              <a:t>5/31/2020</a:t>
            </a:fld>
            <a:endParaRPr lang="en-US"/>
          </a:p>
        </p:txBody>
      </p:sp>
      <p:sp>
        <p:nvSpPr>
          <p:cNvPr id="5" name="Footer Placeholder 4">
            <a:extLst>
              <a:ext uri="{FF2B5EF4-FFF2-40B4-BE49-F238E27FC236}">
                <a16:creationId xmlns:a16="http://schemas.microsoft.com/office/drawing/2014/main" id="{D8652264-4D53-B945-8178-8F1A27439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53095-6502-944B-A0AD-DE21B5968E4F}"/>
              </a:ext>
            </a:extLst>
          </p:cNvPr>
          <p:cNvSpPr>
            <a:spLocks noGrp="1"/>
          </p:cNvSpPr>
          <p:nvPr>
            <p:ph type="sldNum" sz="quarter" idx="12"/>
          </p:nvPr>
        </p:nvSpPr>
        <p:spPr/>
        <p:txBody>
          <a:bodyPr/>
          <a:lstStyle/>
          <a:p>
            <a:fld id="{6B6B1911-9FC3-2D45-886B-EB626395E086}" type="slidenum">
              <a:rPr lang="en-US" smtClean="0"/>
              <a:t>‹#›</a:t>
            </a:fld>
            <a:endParaRPr lang="en-US"/>
          </a:p>
        </p:txBody>
      </p:sp>
    </p:spTree>
    <p:extLst>
      <p:ext uri="{BB962C8B-B14F-4D97-AF65-F5344CB8AC3E}">
        <p14:creationId xmlns:p14="http://schemas.microsoft.com/office/powerpoint/2010/main" val="3704379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54011-AB48-AF4D-A85C-AC29E08C86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BB27C9-9F06-B740-BAB9-D310573EA5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E7294-B543-B648-94DB-505424351988}"/>
              </a:ext>
            </a:extLst>
          </p:cNvPr>
          <p:cNvSpPr>
            <a:spLocks noGrp="1"/>
          </p:cNvSpPr>
          <p:nvPr>
            <p:ph type="dt" sz="half" idx="10"/>
          </p:nvPr>
        </p:nvSpPr>
        <p:spPr/>
        <p:txBody>
          <a:bodyPr/>
          <a:lstStyle/>
          <a:p>
            <a:fld id="{A071B77F-5A63-B645-B64E-DD7762B92E4C}" type="datetimeFigureOut">
              <a:rPr lang="en-US" smtClean="0"/>
              <a:t>5/31/2020</a:t>
            </a:fld>
            <a:endParaRPr lang="en-US"/>
          </a:p>
        </p:txBody>
      </p:sp>
      <p:sp>
        <p:nvSpPr>
          <p:cNvPr id="5" name="Footer Placeholder 4">
            <a:extLst>
              <a:ext uri="{FF2B5EF4-FFF2-40B4-BE49-F238E27FC236}">
                <a16:creationId xmlns:a16="http://schemas.microsoft.com/office/drawing/2014/main" id="{C1BFA22B-0F52-A748-B371-35A1CD0A8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645A7-2A82-9E49-A377-5FC3A089D913}"/>
              </a:ext>
            </a:extLst>
          </p:cNvPr>
          <p:cNvSpPr>
            <a:spLocks noGrp="1"/>
          </p:cNvSpPr>
          <p:nvPr>
            <p:ph type="sldNum" sz="quarter" idx="12"/>
          </p:nvPr>
        </p:nvSpPr>
        <p:spPr/>
        <p:txBody>
          <a:bodyPr/>
          <a:lstStyle/>
          <a:p>
            <a:fld id="{6B6B1911-9FC3-2D45-886B-EB626395E086}" type="slidenum">
              <a:rPr lang="en-US" smtClean="0"/>
              <a:t>‹#›</a:t>
            </a:fld>
            <a:endParaRPr lang="en-US"/>
          </a:p>
        </p:txBody>
      </p:sp>
    </p:spTree>
    <p:extLst>
      <p:ext uri="{BB962C8B-B14F-4D97-AF65-F5344CB8AC3E}">
        <p14:creationId xmlns:p14="http://schemas.microsoft.com/office/powerpoint/2010/main" val="305261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FB6C0CC-20D1-4ABE-8236-AC556FAA83E7}"/>
              </a:ext>
            </a:extLst>
          </p:cNvPr>
          <p:cNvSpPr/>
          <p:nvPr userDrawn="1"/>
        </p:nvSpPr>
        <p:spPr>
          <a:xfrm>
            <a:off x="5836726" y="1955549"/>
            <a:ext cx="6355274" cy="147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Picture Placeholder 2">
            <a:extLst>
              <a:ext uri="{FF2B5EF4-FFF2-40B4-BE49-F238E27FC236}">
                <a16:creationId xmlns:a16="http://schemas.microsoft.com/office/drawing/2014/main" id="{E6C01146-33B9-4106-B34A-9F850B0F1532}"/>
              </a:ext>
            </a:extLst>
          </p:cNvPr>
          <p:cNvSpPr>
            <a:spLocks noGrp="1"/>
          </p:cNvSpPr>
          <p:nvPr>
            <p:ph type="pic" idx="14" hasCustomPrompt="1"/>
          </p:nvPr>
        </p:nvSpPr>
        <p:spPr>
          <a:xfrm>
            <a:off x="652726" y="3594462"/>
            <a:ext cx="5184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980D8E6C-C94C-45EA-A30A-C30F07A2733A}"/>
              </a:ext>
            </a:extLst>
          </p:cNvPr>
          <p:cNvSpPr>
            <a:spLocks noGrp="1"/>
          </p:cNvSpPr>
          <p:nvPr>
            <p:ph type="pic" idx="15" hasCustomPrompt="1"/>
          </p:nvPr>
        </p:nvSpPr>
        <p:spPr>
          <a:xfrm>
            <a:off x="8946824"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
        <p:nvSpPr>
          <p:cNvPr id="4" name="Picture Placeholder 2">
            <a:extLst>
              <a:ext uri="{FF2B5EF4-FFF2-40B4-BE49-F238E27FC236}">
                <a16:creationId xmlns:a16="http://schemas.microsoft.com/office/drawing/2014/main" id="{9F537E7F-9413-4DE1-AF5A-73E78D8FBDCC}"/>
              </a:ext>
            </a:extLst>
          </p:cNvPr>
          <p:cNvSpPr>
            <a:spLocks noGrp="1"/>
          </p:cNvSpPr>
          <p:nvPr>
            <p:ph type="pic" idx="16" hasCustomPrompt="1"/>
          </p:nvPr>
        </p:nvSpPr>
        <p:spPr>
          <a:xfrm>
            <a:off x="6095775"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8747603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BFDA-8EEA-904E-A740-C1EAF1E669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1C9247-04DD-7E4B-BE0B-F493A5B23A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851730-3B60-8B4D-9DBF-409718048B2D}"/>
              </a:ext>
            </a:extLst>
          </p:cNvPr>
          <p:cNvSpPr>
            <a:spLocks noGrp="1"/>
          </p:cNvSpPr>
          <p:nvPr>
            <p:ph type="dt" sz="half" idx="10"/>
          </p:nvPr>
        </p:nvSpPr>
        <p:spPr/>
        <p:txBody>
          <a:bodyPr/>
          <a:lstStyle/>
          <a:p>
            <a:fld id="{A071B77F-5A63-B645-B64E-DD7762B92E4C}" type="datetimeFigureOut">
              <a:rPr lang="en-US" smtClean="0"/>
              <a:t>5/31/2020</a:t>
            </a:fld>
            <a:endParaRPr lang="en-US"/>
          </a:p>
        </p:txBody>
      </p:sp>
      <p:sp>
        <p:nvSpPr>
          <p:cNvPr id="5" name="Footer Placeholder 4">
            <a:extLst>
              <a:ext uri="{FF2B5EF4-FFF2-40B4-BE49-F238E27FC236}">
                <a16:creationId xmlns:a16="http://schemas.microsoft.com/office/drawing/2014/main" id="{0247C567-0AB3-4B4A-8833-8A2D01D45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2F807-1C9C-A04D-A19F-B41DE703E73E}"/>
              </a:ext>
            </a:extLst>
          </p:cNvPr>
          <p:cNvSpPr>
            <a:spLocks noGrp="1"/>
          </p:cNvSpPr>
          <p:nvPr>
            <p:ph type="sldNum" sz="quarter" idx="12"/>
          </p:nvPr>
        </p:nvSpPr>
        <p:spPr/>
        <p:txBody>
          <a:bodyPr/>
          <a:lstStyle/>
          <a:p>
            <a:fld id="{6B6B1911-9FC3-2D45-886B-EB626395E086}" type="slidenum">
              <a:rPr lang="en-US" smtClean="0"/>
              <a:t>‹#›</a:t>
            </a:fld>
            <a:endParaRPr lang="en-US"/>
          </a:p>
        </p:txBody>
      </p:sp>
    </p:spTree>
    <p:extLst>
      <p:ext uri="{BB962C8B-B14F-4D97-AF65-F5344CB8AC3E}">
        <p14:creationId xmlns:p14="http://schemas.microsoft.com/office/powerpoint/2010/main" val="2081745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A75AA-5931-AD4B-B978-1053FDA4E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9AECEF-3A91-824A-B4B8-0F62F69555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DB7800-69B1-D346-BF88-566F10F51B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F0FD33-D219-5741-98A4-69AC7ED5CF04}"/>
              </a:ext>
            </a:extLst>
          </p:cNvPr>
          <p:cNvSpPr>
            <a:spLocks noGrp="1"/>
          </p:cNvSpPr>
          <p:nvPr>
            <p:ph type="dt" sz="half" idx="10"/>
          </p:nvPr>
        </p:nvSpPr>
        <p:spPr/>
        <p:txBody>
          <a:bodyPr/>
          <a:lstStyle/>
          <a:p>
            <a:fld id="{A071B77F-5A63-B645-B64E-DD7762B92E4C}" type="datetimeFigureOut">
              <a:rPr lang="en-US" smtClean="0"/>
              <a:t>5/31/2020</a:t>
            </a:fld>
            <a:endParaRPr lang="en-US"/>
          </a:p>
        </p:txBody>
      </p:sp>
      <p:sp>
        <p:nvSpPr>
          <p:cNvPr id="6" name="Footer Placeholder 5">
            <a:extLst>
              <a:ext uri="{FF2B5EF4-FFF2-40B4-BE49-F238E27FC236}">
                <a16:creationId xmlns:a16="http://schemas.microsoft.com/office/drawing/2014/main" id="{AC8422FC-F3BE-294D-8676-342DAFB5F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C41AB3-EE10-A946-961F-B319941DAD3F}"/>
              </a:ext>
            </a:extLst>
          </p:cNvPr>
          <p:cNvSpPr>
            <a:spLocks noGrp="1"/>
          </p:cNvSpPr>
          <p:nvPr>
            <p:ph type="sldNum" sz="quarter" idx="12"/>
          </p:nvPr>
        </p:nvSpPr>
        <p:spPr/>
        <p:txBody>
          <a:bodyPr/>
          <a:lstStyle/>
          <a:p>
            <a:fld id="{6B6B1911-9FC3-2D45-886B-EB626395E086}" type="slidenum">
              <a:rPr lang="en-US" smtClean="0"/>
              <a:t>‹#›</a:t>
            </a:fld>
            <a:endParaRPr lang="en-US"/>
          </a:p>
        </p:txBody>
      </p:sp>
    </p:spTree>
    <p:extLst>
      <p:ext uri="{BB962C8B-B14F-4D97-AF65-F5344CB8AC3E}">
        <p14:creationId xmlns:p14="http://schemas.microsoft.com/office/powerpoint/2010/main" val="16027313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F28D-89B2-0A49-AD37-0CC384AAED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3AE8B7-E80E-C34C-A767-1EBDF91FF0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52E967-A27A-8745-8A0C-BAD4383B2D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7FF723-E720-214C-8093-754DBDCBC2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39D2C2-D1E0-B24F-AC8B-3C338334D1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4A76EB-3895-5244-8BEF-BFA9B03B41A8}"/>
              </a:ext>
            </a:extLst>
          </p:cNvPr>
          <p:cNvSpPr>
            <a:spLocks noGrp="1"/>
          </p:cNvSpPr>
          <p:nvPr>
            <p:ph type="dt" sz="half" idx="10"/>
          </p:nvPr>
        </p:nvSpPr>
        <p:spPr/>
        <p:txBody>
          <a:bodyPr/>
          <a:lstStyle/>
          <a:p>
            <a:fld id="{A071B77F-5A63-B645-B64E-DD7762B92E4C}" type="datetimeFigureOut">
              <a:rPr lang="en-US" smtClean="0"/>
              <a:t>5/31/2020</a:t>
            </a:fld>
            <a:endParaRPr lang="en-US"/>
          </a:p>
        </p:txBody>
      </p:sp>
      <p:sp>
        <p:nvSpPr>
          <p:cNvPr id="8" name="Footer Placeholder 7">
            <a:extLst>
              <a:ext uri="{FF2B5EF4-FFF2-40B4-BE49-F238E27FC236}">
                <a16:creationId xmlns:a16="http://schemas.microsoft.com/office/drawing/2014/main" id="{A3BBA848-6916-4F4D-8BCF-8B1FCD4149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8220AD-3539-7148-8864-330EFE5BB918}"/>
              </a:ext>
            </a:extLst>
          </p:cNvPr>
          <p:cNvSpPr>
            <a:spLocks noGrp="1"/>
          </p:cNvSpPr>
          <p:nvPr>
            <p:ph type="sldNum" sz="quarter" idx="12"/>
          </p:nvPr>
        </p:nvSpPr>
        <p:spPr/>
        <p:txBody>
          <a:bodyPr/>
          <a:lstStyle/>
          <a:p>
            <a:fld id="{6B6B1911-9FC3-2D45-886B-EB626395E086}" type="slidenum">
              <a:rPr lang="en-US" smtClean="0"/>
              <a:t>‹#›</a:t>
            </a:fld>
            <a:endParaRPr lang="en-US"/>
          </a:p>
        </p:txBody>
      </p:sp>
    </p:spTree>
    <p:extLst>
      <p:ext uri="{BB962C8B-B14F-4D97-AF65-F5344CB8AC3E}">
        <p14:creationId xmlns:p14="http://schemas.microsoft.com/office/powerpoint/2010/main" val="3036874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90DDB-C7F3-6742-9E1B-DC7F961244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0FED39-173B-D84C-9949-C99DE2646AD3}"/>
              </a:ext>
            </a:extLst>
          </p:cNvPr>
          <p:cNvSpPr>
            <a:spLocks noGrp="1"/>
          </p:cNvSpPr>
          <p:nvPr>
            <p:ph type="dt" sz="half" idx="10"/>
          </p:nvPr>
        </p:nvSpPr>
        <p:spPr/>
        <p:txBody>
          <a:bodyPr/>
          <a:lstStyle/>
          <a:p>
            <a:fld id="{A071B77F-5A63-B645-B64E-DD7762B92E4C}" type="datetimeFigureOut">
              <a:rPr lang="en-US" smtClean="0"/>
              <a:t>5/31/2020</a:t>
            </a:fld>
            <a:endParaRPr lang="en-US"/>
          </a:p>
        </p:txBody>
      </p:sp>
      <p:sp>
        <p:nvSpPr>
          <p:cNvPr id="4" name="Footer Placeholder 3">
            <a:extLst>
              <a:ext uri="{FF2B5EF4-FFF2-40B4-BE49-F238E27FC236}">
                <a16:creationId xmlns:a16="http://schemas.microsoft.com/office/drawing/2014/main" id="{B4ACE4D4-8D73-6F40-B43B-D7347647CD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144997-D4CB-034C-B08B-A85BDD30AF6C}"/>
              </a:ext>
            </a:extLst>
          </p:cNvPr>
          <p:cNvSpPr>
            <a:spLocks noGrp="1"/>
          </p:cNvSpPr>
          <p:nvPr>
            <p:ph type="sldNum" sz="quarter" idx="12"/>
          </p:nvPr>
        </p:nvSpPr>
        <p:spPr/>
        <p:txBody>
          <a:bodyPr/>
          <a:lstStyle/>
          <a:p>
            <a:fld id="{6B6B1911-9FC3-2D45-886B-EB626395E086}" type="slidenum">
              <a:rPr lang="en-US" smtClean="0"/>
              <a:t>‹#›</a:t>
            </a:fld>
            <a:endParaRPr lang="en-US"/>
          </a:p>
        </p:txBody>
      </p:sp>
    </p:spTree>
    <p:extLst>
      <p:ext uri="{BB962C8B-B14F-4D97-AF65-F5344CB8AC3E}">
        <p14:creationId xmlns:p14="http://schemas.microsoft.com/office/powerpoint/2010/main" val="6979542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8A4B7A-D01B-B64D-A826-C31764661668}"/>
              </a:ext>
            </a:extLst>
          </p:cNvPr>
          <p:cNvSpPr>
            <a:spLocks noGrp="1"/>
          </p:cNvSpPr>
          <p:nvPr>
            <p:ph type="dt" sz="half" idx="10"/>
          </p:nvPr>
        </p:nvSpPr>
        <p:spPr/>
        <p:txBody>
          <a:bodyPr/>
          <a:lstStyle/>
          <a:p>
            <a:fld id="{A071B77F-5A63-B645-B64E-DD7762B92E4C}" type="datetimeFigureOut">
              <a:rPr lang="en-US" smtClean="0"/>
              <a:t>5/31/2020</a:t>
            </a:fld>
            <a:endParaRPr lang="en-US"/>
          </a:p>
        </p:txBody>
      </p:sp>
      <p:sp>
        <p:nvSpPr>
          <p:cNvPr id="3" name="Footer Placeholder 2">
            <a:extLst>
              <a:ext uri="{FF2B5EF4-FFF2-40B4-BE49-F238E27FC236}">
                <a16:creationId xmlns:a16="http://schemas.microsoft.com/office/drawing/2014/main" id="{7D4C3760-18BC-DF4D-BAE0-93EDC5F639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6F6779-BB72-8D48-8C94-95EC4A53BA66}"/>
              </a:ext>
            </a:extLst>
          </p:cNvPr>
          <p:cNvSpPr>
            <a:spLocks noGrp="1"/>
          </p:cNvSpPr>
          <p:nvPr>
            <p:ph type="sldNum" sz="quarter" idx="12"/>
          </p:nvPr>
        </p:nvSpPr>
        <p:spPr/>
        <p:txBody>
          <a:bodyPr/>
          <a:lstStyle/>
          <a:p>
            <a:fld id="{6B6B1911-9FC3-2D45-886B-EB626395E086}" type="slidenum">
              <a:rPr lang="en-US" smtClean="0"/>
              <a:t>‹#›</a:t>
            </a:fld>
            <a:endParaRPr lang="en-US"/>
          </a:p>
        </p:txBody>
      </p:sp>
    </p:spTree>
    <p:extLst>
      <p:ext uri="{BB962C8B-B14F-4D97-AF65-F5344CB8AC3E}">
        <p14:creationId xmlns:p14="http://schemas.microsoft.com/office/powerpoint/2010/main" val="492101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98E9-6852-8C49-9151-8D263543E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5106F2-735B-4447-9FED-CB8A434CEB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2CF128-A74B-944F-B8E0-7FDDDD9A3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61278-0683-2A48-B119-24B77042EEB6}"/>
              </a:ext>
            </a:extLst>
          </p:cNvPr>
          <p:cNvSpPr>
            <a:spLocks noGrp="1"/>
          </p:cNvSpPr>
          <p:nvPr>
            <p:ph type="dt" sz="half" idx="10"/>
          </p:nvPr>
        </p:nvSpPr>
        <p:spPr/>
        <p:txBody>
          <a:bodyPr/>
          <a:lstStyle/>
          <a:p>
            <a:fld id="{A071B77F-5A63-B645-B64E-DD7762B92E4C}" type="datetimeFigureOut">
              <a:rPr lang="en-US" smtClean="0"/>
              <a:t>5/31/2020</a:t>
            </a:fld>
            <a:endParaRPr lang="en-US"/>
          </a:p>
        </p:txBody>
      </p:sp>
      <p:sp>
        <p:nvSpPr>
          <p:cNvPr id="6" name="Footer Placeholder 5">
            <a:extLst>
              <a:ext uri="{FF2B5EF4-FFF2-40B4-BE49-F238E27FC236}">
                <a16:creationId xmlns:a16="http://schemas.microsoft.com/office/drawing/2014/main" id="{C6A5671B-0CA9-A74A-92EA-31A9AB658A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D7E939-6719-E047-9858-DCD90C1864E0}"/>
              </a:ext>
            </a:extLst>
          </p:cNvPr>
          <p:cNvSpPr>
            <a:spLocks noGrp="1"/>
          </p:cNvSpPr>
          <p:nvPr>
            <p:ph type="sldNum" sz="quarter" idx="12"/>
          </p:nvPr>
        </p:nvSpPr>
        <p:spPr/>
        <p:txBody>
          <a:bodyPr/>
          <a:lstStyle/>
          <a:p>
            <a:fld id="{6B6B1911-9FC3-2D45-886B-EB626395E086}" type="slidenum">
              <a:rPr lang="en-US" smtClean="0"/>
              <a:t>‹#›</a:t>
            </a:fld>
            <a:endParaRPr lang="en-US"/>
          </a:p>
        </p:txBody>
      </p:sp>
    </p:spTree>
    <p:extLst>
      <p:ext uri="{BB962C8B-B14F-4D97-AF65-F5344CB8AC3E}">
        <p14:creationId xmlns:p14="http://schemas.microsoft.com/office/powerpoint/2010/main" val="18934081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C8C7-81FA-764F-83D6-223183673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268AAE-12C3-7440-B44A-5321822291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8CD53D-3132-7948-BC6F-C4D56B9C8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AE311C-837B-E242-8D4F-48B3B399C915}"/>
              </a:ext>
            </a:extLst>
          </p:cNvPr>
          <p:cNvSpPr>
            <a:spLocks noGrp="1"/>
          </p:cNvSpPr>
          <p:nvPr>
            <p:ph type="dt" sz="half" idx="10"/>
          </p:nvPr>
        </p:nvSpPr>
        <p:spPr/>
        <p:txBody>
          <a:bodyPr/>
          <a:lstStyle/>
          <a:p>
            <a:fld id="{A071B77F-5A63-B645-B64E-DD7762B92E4C}" type="datetimeFigureOut">
              <a:rPr lang="en-US" smtClean="0"/>
              <a:t>5/31/2020</a:t>
            </a:fld>
            <a:endParaRPr lang="en-US"/>
          </a:p>
        </p:txBody>
      </p:sp>
      <p:sp>
        <p:nvSpPr>
          <p:cNvPr id="6" name="Footer Placeholder 5">
            <a:extLst>
              <a:ext uri="{FF2B5EF4-FFF2-40B4-BE49-F238E27FC236}">
                <a16:creationId xmlns:a16="http://schemas.microsoft.com/office/drawing/2014/main" id="{626A4724-D5A2-4F4B-9EAC-B3F4B31B68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05F5B3-1094-E441-80BD-0020A599257E}"/>
              </a:ext>
            </a:extLst>
          </p:cNvPr>
          <p:cNvSpPr>
            <a:spLocks noGrp="1"/>
          </p:cNvSpPr>
          <p:nvPr>
            <p:ph type="sldNum" sz="quarter" idx="12"/>
          </p:nvPr>
        </p:nvSpPr>
        <p:spPr/>
        <p:txBody>
          <a:bodyPr/>
          <a:lstStyle/>
          <a:p>
            <a:fld id="{6B6B1911-9FC3-2D45-886B-EB626395E086}" type="slidenum">
              <a:rPr lang="en-US" smtClean="0"/>
              <a:t>‹#›</a:t>
            </a:fld>
            <a:endParaRPr lang="en-US"/>
          </a:p>
        </p:txBody>
      </p:sp>
    </p:spTree>
    <p:extLst>
      <p:ext uri="{BB962C8B-B14F-4D97-AF65-F5344CB8AC3E}">
        <p14:creationId xmlns:p14="http://schemas.microsoft.com/office/powerpoint/2010/main" val="34459659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3D61-4F0A-F949-8FB2-1EE054635A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ECAD27-3D04-694D-898E-9C0CD01AAA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6B396-E4EB-3B49-9EFE-F0C489478D20}"/>
              </a:ext>
            </a:extLst>
          </p:cNvPr>
          <p:cNvSpPr>
            <a:spLocks noGrp="1"/>
          </p:cNvSpPr>
          <p:nvPr>
            <p:ph type="dt" sz="half" idx="10"/>
          </p:nvPr>
        </p:nvSpPr>
        <p:spPr/>
        <p:txBody>
          <a:bodyPr/>
          <a:lstStyle/>
          <a:p>
            <a:fld id="{A071B77F-5A63-B645-B64E-DD7762B92E4C}" type="datetimeFigureOut">
              <a:rPr lang="en-US" smtClean="0"/>
              <a:t>5/31/2020</a:t>
            </a:fld>
            <a:endParaRPr lang="en-US"/>
          </a:p>
        </p:txBody>
      </p:sp>
      <p:sp>
        <p:nvSpPr>
          <p:cNvPr id="5" name="Footer Placeholder 4">
            <a:extLst>
              <a:ext uri="{FF2B5EF4-FFF2-40B4-BE49-F238E27FC236}">
                <a16:creationId xmlns:a16="http://schemas.microsoft.com/office/drawing/2014/main" id="{0F6AA7A3-9268-D34A-AFD3-3BE213187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C5126-3EB9-6240-9D75-66422FD0726A}"/>
              </a:ext>
            </a:extLst>
          </p:cNvPr>
          <p:cNvSpPr>
            <a:spLocks noGrp="1"/>
          </p:cNvSpPr>
          <p:nvPr>
            <p:ph type="sldNum" sz="quarter" idx="12"/>
          </p:nvPr>
        </p:nvSpPr>
        <p:spPr/>
        <p:txBody>
          <a:bodyPr/>
          <a:lstStyle/>
          <a:p>
            <a:fld id="{6B6B1911-9FC3-2D45-886B-EB626395E086}" type="slidenum">
              <a:rPr lang="en-US" smtClean="0"/>
              <a:t>‹#›</a:t>
            </a:fld>
            <a:endParaRPr lang="en-US"/>
          </a:p>
        </p:txBody>
      </p:sp>
    </p:spTree>
    <p:extLst>
      <p:ext uri="{BB962C8B-B14F-4D97-AF65-F5344CB8AC3E}">
        <p14:creationId xmlns:p14="http://schemas.microsoft.com/office/powerpoint/2010/main" val="5438004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BF591C-0487-EB48-94D7-2A6C382BF6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1D50A1-4998-374B-AF8D-53467A81FA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ECEC6-B3F8-1D4F-A05E-C3B2C5D35EE1}"/>
              </a:ext>
            </a:extLst>
          </p:cNvPr>
          <p:cNvSpPr>
            <a:spLocks noGrp="1"/>
          </p:cNvSpPr>
          <p:nvPr>
            <p:ph type="dt" sz="half" idx="10"/>
          </p:nvPr>
        </p:nvSpPr>
        <p:spPr/>
        <p:txBody>
          <a:bodyPr/>
          <a:lstStyle/>
          <a:p>
            <a:fld id="{A071B77F-5A63-B645-B64E-DD7762B92E4C}" type="datetimeFigureOut">
              <a:rPr lang="en-US" smtClean="0"/>
              <a:t>5/31/2020</a:t>
            </a:fld>
            <a:endParaRPr lang="en-US"/>
          </a:p>
        </p:txBody>
      </p:sp>
      <p:sp>
        <p:nvSpPr>
          <p:cNvPr id="5" name="Footer Placeholder 4">
            <a:extLst>
              <a:ext uri="{FF2B5EF4-FFF2-40B4-BE49-F238E27FC236}">
                <a16:creationId xmlns:a16="http://schemas.microsoft.com/office/drawing/2014/main" id="{674A9081-21FB-8E4E-82F5-E0C37BD58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0839B-D3E6-E844-9C43-200E8C00DF01}"/>
              </a:ext>
            </a:extLst>
          </p:cNvPr>
          <p:cNvSpPr>
            <a:spLocks noGrp="1"/>
          </p:cNvSpPr>
          <p:nvPr>
            <p:ph type="sldNum" sz="quarter" idx="12"/>
          </p:nvPr>
        </p:nvSpPr>
        <p:spPr/>
        <p:txBody>
          <a:bodyPr/>
          <a:lstStyle/>
          <a:p>
            <a:fld id="{6B6B1911-9FC3-2D45-886B-EB626395E086}" type="slidenum">
              <a:rPr lang="en-US" smtClean="0"/>
              <a:t>‹#›</a:t>
            </a:fld>
            <a:endParaRPr lang="en-US"/>
          </a:p>
        </p:txBody>
      </p:sp>
    </p:spTree>
    <p:extLst>
      <p:ext uri="{BB962C8B-B14F-4D97-AF65-F5344CB8AC3E}">
        <p14:creationId xmlns:p14="http://schemas.microsoft.com/office/powerpoint/2010/main" val="544509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548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842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2969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862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6285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892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743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heme" Target="../theme/theme4.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22994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43" r:id="rId4"/>
    <p:sldLayoutId id="2147483744" r:id="rId5"/>
    <p:sldLayoutId id="2147483745" r:id="rId6"/>
    <p:sldLayoutId id="2147483738" r:id="rId7"/>
    <p:sldLayoutId id="2147483739" r:id="rId8"/>
    <p:sldLayoutId id="2147483704" r:id="rId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2378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46"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5/31/2020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7131791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71422A-E326-C24E-AC1C-172156C342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657FF8-6070-9449-B28D-FDA402A8D7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12873-3294-FA45-84DF-362A9BBEAC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1B77F-5A63-B645-B64E-DD7762B92E4C}" type="datetimeFigureOut">
              <a:rPr lang="en-US" smtClean="0"/>
              <a:t>5/31/2020</a:t>
            </a:fld>
            <a:endParaRPr lang="en-US"/>
          </a:p>
        </p:txBody>
      </p:sp>
      <p:sp>
        <p:nvSpPr>
          <p:cNvPr id="5" name="Footer Placeholder 4">
            <a:extLst>
              <a:ext uri="{FF2B5EF4-FFF2-40B4-BE49-F238E27FC236}">
                <a16:creationId xmlns:a16="http://schemas.microsoft.com/office/drawing/2014/main" id="{EA074B32-E863-0243-832F-CA5168BB6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09C3AC-A9D3-924E-B007-AFB384F95C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6B1911-9FC3-2D45-886B-EB626395E086}" type="slidenum">
              <a:rPr lang="en-US" smtClean="0"/>
              <a:t>‹#›</a:t>
            </a:fld>
            <a:endParaRPr lang="en-US"/>
          </a:p>
        </p:txBody>
      </p:sp>
    </p:spTree>
    <p:extLst>
      <p:ext uri="{BB962C8B-B14F-4D97-AF65-F5344CB8AC3E}">
        <p14:creationId xmlns:p14="http://schemas.microsoft.com/office/powerpoint/2010/main" val="420196629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4.png"/><Relationship Id="rId7" Type="http://schemas.openxmlformats.org/officeDocument/2006/relationships/oleObject" Target="../embeddings/oleObject2.bin"/><Relationship Id="rId2" Type="http://schemas.openxmlformats.org/officeDocument/2006/relationships/slideLayout" Target="../slideLayouts/slideLayout60.xml"/><Relationship Id="rId1" Type="http://schemas.openxmlformats.org/officeDocument/2006/relationships/vmlDrawing" Target="../drawings/vmlDrawing1.vml"/><Relationship Id="rId6" Type="http://schemas.openxmlformats.org/officeDocument/2006/relationships/image" Target="../media/image20.emf"/><Relationship Id="rId5" Type="http://schemas.openxmlformats.org/officeDocument/2006/relationships/oleObject" Target="../embeddings/oleObject1.bin"/><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1.xml"/><Relationship Id="rId1" Type="http://schemas.openxmlformats.org/officeDocument/2006/relationships/vmlDrawing" Target="../drawings/vmlDrawing2.vml"/><Relationship Id="rId6" Type="http://schemas.openxmlformats.org/officeDocument/2006/relationships/image" Target="../media/image23.emf"/><Relationship Id="rId5" Type="http://schemas.openxmlformats.org/officeDocument/2006/relationships/oleObject" Target="../embeddings/oleObject4.bin"/><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60.xml"/><Relationship Id="rId5" Type="http://schemas.openxmlformats.org/officeDocument/2006/relationships/image" Target="../media/image8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hyperlink" Target="https://archive.ics.uci.edu/ml/datasets/Online+ShoppersP-urchasing+Intention+Dataset" TargetMode="Externa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15.webp"/><Relationship Id="rId2" Type="http://schemas.openxmlformats.org/officeDocument/2006/relationships/image" Target="../media/image14.png"/><Relationship Id="rId1" Type="http://schemas.openxmlformats.org/officeDocument/2006/relationships/slideLayout" Target="../slideLayouts/slideLayout46.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Google Shape;127;p18">
            <a:extLst>
              <a:ext uri="{FF2B5EF4-FFF2-40B4-BE49-F238E27FC236}">
                <a16:creationId xmlns:a16="http://schemas.microsoft.com/office/drawing/2014/main" id="{39545DA1-382B-453D-AE27-ABAF6629C3C8}"/>
              </a:ext>
            </a:extLst>
          </p:cNvPr>
          <p:cNvPicPr preferRelativeResize="0"/>
          <p:nvPr/>
        </p:nvPicPr>
        <p:blipFill>
          <a:blip r:embed="rId2">
            <a:alphaModFix/>
          </a:blip>
          <a:stretch>
            <a:fillRect/>
          </a:stretch>
        </p:blipFill>
        <p:spPr>
          <a:xfrm>
            <a:off x="3712905" y="392156"/>
            <a:ext cx="4066122" cy="3556992"/>
          </a:xfrm>
          <a:prstGeom prst="rect">
            <a:avLst/>
          </a:prstGeom>
          <a:noFill/>
          <a:ln>
            <a:noFill/>
          </a:ln>
        </p:spPr>
      </p:pic>
      <p:sp>
        <p:nvSpPr>
          <p:cNvPr id="2" name="Rectangle 1">
            <a:extLst>
              <a:ext uri="{FF2B5EF4-FFF2-40B4-BE49-F238E27FC236}">
                <a16:creationId xmlns:a16="http://schemas.microsoft.com/office/drawing/2014/main" id="{C80D290F-932F-455A-A3CB-9D59EEDE81B8}"/>
              </a:ext>
            </a:extLst>
          </p:cNvPr>
          <p:cNvSpPr/>
          <p:nvPr/>
        </p:nvSpPr>
        <p:spPr>
          <a:xfrm>
            <a:off x="1542758" y="4231251"/>
            <a:ext cx="9528516" cy="1938992"/>
          </a:xfrm>
          <a:prstGeom prst="rect">
            <a:avLst/>
          </a:prstGeom>
        </p:spPr>
        <p:txBody>
          <a:bodyPr wrap="square">
            <a:spAutoFit/>
          </a:bodyPr>
          <a:lstStyle/>
          <a:p>
            <a:pPr algn="ctr"/>
            <a:r>
              <a:rPr lang="en-US" sz="4000" kern="1400" dirty="0">
                <a:ea typeface="Times New Roman" panose="02020603050405020304" pitchFamily="18" charset="0"/>
              </a:rPr>
              <a:t>Prediction of Online Shopper’s Purchasing Intention Using Binary Logistic Regression, Decision Tree, and Random Forest</a:t>
            </a:r>
            <a:endParaRPr lang="en-US" sz="4000" kern="1400" dirty="0">
              <a:effectLst/>
              <a:ea typeface="Times New Roman" panose="02020603050405020304" pitchFamily="18" charset="0"/>
            </a:endParaRPr>
          </a:p>
        </p:txBody>
      </p:sp>
      <p:pic>
        <p:nvPicPr>
          <p:cNvPr id="5" name="Picture 4">
            <a:extLst>
              <a:ext uri="{FF2B5EF4-FFF2-40B4-BE49-F238E27FC236}">
                <a16:creationId xmlns:a16="http://schemas.microsoft.com/office/drawing/2014/main" id="{107F9B31-8451-43DC-8385-546EBAFBDFC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942747" y="203775"/>
            <a:ext cx="1128527" cy="1146723"/>
          </a:xfrm>
          <a:prstGeom prst="rect">
            <a:avLst/>
          </a:prstGeom>
        </p:spPr>
      </p:pic>
      <p:pic>
        <p:nvPicPr>
          <p:cNvPr id="6" name="Picture 5">
            <a:extLst>
              <a:ext uri="{FF2B5EF4-FFF2-40B4-BE49-F238E27FC236}">
                <a16:creationId xmlns:a16="http://schemas.microsoft.com/office/drawing/2014/main" id="{8A89E4A2-2EC1-4EF7-8EE2-28EF0B63E3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4733" y="203775"/>
            <a:ext cx="1237267" cy="1237267"/>
          </a:xfrm>
          <a:prstGeom prst="rect">
            <a:avLst/>
          </a:prstGeom>
        </p:spPr>
      </p:pic>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43FB8F-610E-4E4A-9790-9E3E2A8539B6}"/>
              </a:ext>
            </a:extLst>
          </p:cNvPr>
          <p:cNvSpPr>
            <a:spLocks noGrp="1"/>
          </p:cNvSpPr>
          <p:nvPr>
            <p:ph type="body" sz="quarter" idx="10"/>
          </p:nvPr>
        </p:nvSpPr>
        <p:spPr/>
        <p:txBody>
          <a:bodyPr>
            <a:normAutofit fontScale="92500" lnSpcReduction="10000"/>
          </a:bodyPr>
          <a:lstStyle/>
          <a:p>
            <a:r>
              <a:rPr lang="en-US" i="1" dirty="0"/>
              <a:t>Chi-Squared Test of Independence</a:t>
            </a:r>
            <a:endParaRPr lang="en-ID"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B9740114-51F7-F848-9D5F-D2EF2E75E7CA}"/>
                  </a:ext>
                </a:extLst>
              </p:cNvPr>
              <p:cNvGraphicFramePr>
                <a:graphicFrameLocks noGrp="1"/>
              </p:cNvGraphicFramePr>
              <p:nvPr/>
            </p:nvGraphicFramePr>
            <p:xfrm>
              <a:off x="3391383" y="1387243"/>
              <a:ext cx="5324354" cy="2124014"/>
            </p:xfrm>
            <a:graphic>
              <a:graphicData uri="http://schemas.openxmlformats.org/drawingml/2006/table">
                <a:tbl>
                  <a:tblPr firstRow="1" firstCol="1" bandRow="1">
                    <a:tableStyleId>{5C22544A-7EE6-4342-B048-85BDC9FD1C3A}</a:tableStyleId>
                  </a:tblPr>
                  <a:tblGrid>
                    <a:gridCol w="1102014">
                      <a:extLst>
                        <a:ext uri="{9D8B030D-6E8A-4147-A177-3AD203B41FA5}">
                          <a16:colId xmlns:a16="http://schemas.microsoft.com/office/drawing/2014/main" val="2899414172"/>
                        </a:ext>
                      </a:extLst>
                    </a:gridCol>
                    <a:gridCol w="805534">
                      <a:extLst>
                        <a:ext uri="{9D8B030D-6E8A-4147-A177-3AD203B41FA5}">
                          <a16:colId xmlns:a16="http://schemas.microsoft.com/office/drawing/2014/main" val="1550229085"/>
                        </a:ext>
                      </a:extLst>
                    </a:gridCol>
                    <a:gridCol w="853642">
                      <a:extLst>
                        <a:ext uri="{9D8B030D-6E8A-4147-A177-3AD203B41FA5}">
                          <a16:colId xmlns:a16="http://schemas.microsoft.com/office/drawing/2014/main" val="2135177434"/>
                        </a:ext>
                      </a:extLst>
                    </a:gridCol>
                    <a:gridCol w="854761">
                      <a:extLst>
                        <a:ext uri="{9D8B030D-6E8A-4147-A177-3AD203B41FA5}">
                          <a16:colId xmlns:a16="http://schemas.microsoft.com/office/drawing/2014/main" val="1298531848"/>
                        </a:ext>
                      </a:extLst>
                    </a:gridCol>
                    <a:gridCol w="854761">
                      <a:extLst>
                        <a:ext uri="{9D8B030D-6E8A-4147-A177-3AD203B41FA5}">
                          <a16:colId xmlns:a16="http://schemas.microsoft.com/office/drawing/2014/main" val="638703865"/>
                        </a:ext>
                      </a:extLst>
                    </a:gridCol>
                    <a:gridCol w="853642">
                      <a:extLst>
                        <a:ext uri="{9D8B030D-6E8A-4147-A177-3AD203B41FA5}">
                          <a16:colId xmlns:a16="http://schemas.microsoft.com/office/drawing/2014/main" val="3039035675"/>
                        </a:ext>
                      </a:extLst>
                    </a:gridCol>
                  </a:tblGrid>
                  <a:tr h="175426">
                    <a:tc rowSpan="2">
                      <a:txBody>
                        <a:bodyPr/>
                        <a:lstStyle/>
                        <a:p>
                          <a:pPr algn="ctr">
                            <a:lnSpc>
                              <a:spcPct val="107000"/>
                            </a:lnSpc>
                            <a:spcAft>
                              <a:spcPts val="0"/>
                            </a:spcAft>
                          </a:pPr>
                          <a:r>
                            <a:rPr lang="en-US" sz="1800">
                              <a:effectLst/>
                            </a:rPr>
                            <a:t>Variable 1</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4">
                      <a:txBody>
                        <a:bodyPr/>
                        <a:lstStyle/>
                        <a:p>
                          <a:pPr algn="ctr">
                            <a:lnSpc>
                              <a:spcPct val="107000"/>
                            </a:lnSpc>
                            <a:spcAft>
                              <a:spcPts val="0"/>
                            </a:spcAft>
                          </a:pPr>
                          <a:r>
                            <a:rPr lang="en-US" sz="1800">
                              <a:effectLst/>
                            </a:rPr>
                            <a:t>Variable 2</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a:lnSpc>
                              <a:spcPct val="107000"/>
                            </a:lnSpc>
                            <a:spcAft>
                              <a:spcPts val="0"/>
                            </a:spcAft>
                          </a:pPr>
                          <a:r>
                            <a:rPr lang="en-US" sz="1800">
                              <a:effectLst/>
                            </a:rPr>
                            <a:t>Total</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99556630"/>
                      </a:ext>
                    </a:extLst>
                  </a:tr>
                  <a:tr h="183527">
                    <a:tc vMerge="1">
                      <a:txBody>
                        <a:bodyPr/>
                        <a:lstStyle/>
                        <a:p>
                          <a:endParaRPr lang="en-US"/>
                        </a:p>
                      </a:txBody>
                      <a:tcPr/>
                    </a:tc>
                    <a:tc>
                      <a:txBody>
                        <a:bodyPr/>
                        <a:lstStyle/>
                        <a:p>
                          <a:pPr algn="ctr">
                            <a:lnSpc>
                              <a:spcPct val="107000"/>
                            </a:lnSpc>
                            <a:spcAft>
                              <a:spcPts val="0"/>
                            </a:spcAft>
                          </a:pPr>
                          <a:r>
                            <a:rPr lang="en-US" sz="1800">
                              <a:effectLst/>
                            </a:rPr>
                            <a:t>1</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2</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J</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1963071114"/>
                      </a:ext>
                    </a:extLst>
                  </a:tr>
                  <a:tr h="197582">
                    <a:tc>
                      <a:txBody>
                        <a:bodyPr/>
                        <a:lstStyle/>
                        <a:p>
                          <a:pPr algn="ctr">
                            <a:lnSpc>
                              <a:spcPct val="107000"/>
                            </a:lnSpc>
                            <a:spcAft>
                              <a:spcPts val="0"/>
                            </a:spcAft>
                          </a:pPr>
                          <a:r>
                            <a:rPr lang="en-US" sz="1800">
                              <a:effectLst/>
                            </a:rPr>
                            <a:t>1</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11</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12</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1</m:t>
                                    </m:r>
                                    <m:r>
                                      <a:rPr lang="en-US" sz="1800">
                                        <a:effectLst/>
                                        <a:latin typeface="Cambria Math" panose="02040503050406030204" pitchFamily="18" charset="0"/>
                                      </a:rPr>
                                      <m:t>𝐽</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1.</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65679453"/>
                      </a:ext>
                    </a:extLst>
                  </a:tr>
                  <a:tr h="197582">
                    <a:tc>
                      <a:txBody>
                        <a:bodyPr/>
                        <a:lstStyle/>
                        <a:p>
                          <a:pPr algn="ctr">
                            <a:lnSpc>
                              <a:spcPct val="107000"/>
                            </a:lnSpc>
                            <a:spcAft>
                              <a:spcPts val="0"/>
                            </a:spcAft>
                          </a:pPr>
                          <a:r>
                            <a:rPr lang="en-US" sz="1800">
                              <a:effectLst/>
                            </a:rPr>
                            <a:t>2</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21</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22</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2</m:t>
                                    </m:r>
                                    <m:r>
                                      <a:rPr lang="en-US" sz="1800">
                                        <a:effectLst/>
                                        <a:latin typeface="Cambria Math" panose="02040503050406030204" pitchFamily="18" charset="0"/>
                                      </a:rPr>
                                      <m:t>𝐽</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2.</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68634009"/>
                      </a:ext>
                    </a:extLst>
                  </a:tr>
                  <a:tr h="183527">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0410117"/>
                      </a:ext>
                    </a:extLst>
                  </a:tr>
                  <a:tr h="197582">
                    <a:tc>
                      <a:txBody>
                        <a:bodyPr/>
                        <a:lstStyle/>
                        <a:p>
                          <a:pPr algn="ctr">
                            <a:lnSpc>
                              <a:spcPct val="107000"/>
                            </a:lnSpc>
                            <a:spcAft>
                              <a:spcPts val="0"/>
                            </a:spcAft>
                          </a:pPr>
                          <a:r>
                            <a:rPr lang="en-US" sz="1800">
                              <a:effectLst/>
                            </a:rPr>
                            <a:t>I</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𝐼</m:t>
                                    </m:r>
                                    <m:r>
                                      <a:rPr lang="en-US" sz="1800">
                                        <a:effectLst/>
                                        <a:latin typeface="Cambria Math" panose="02040503050406030204" pitchFamily="18" charset="0"/>
                                      </a:rPr>
                                      <m:t>1</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12</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𝐼𝐽</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𝐼</m:t>
                                    </m:r>
                                    <m:r>
                                      <a:rPr lang="en-US" sz="1800">
                                        <a:effectLst/>
                                        <a:latin typeface="Cambria Math" panose="02040503050406030204" pitchFamily="18" charset="0"/>
                                      </a:rPr>
                                      <m:t>.</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48778123"/>
                      </a:ext>
                    </a:extLst>
                  </a:tr>
                  <a:tr h="197582">
                    <a:tc>
                      <a:txBody>
                        <a:bodyPr/>
                        <a:lstStyle/>
                        <a:p>
                          <a:pPr algn="ctr">
                            <a:lnSpc>
                              <a:spcPct val="107000"/>
                            </a:lnSpc>
                            <a:spcAft>
                              <a:spcPts val="0"/>
                            </a:spcAft>
                          </a:pPr>
                          <a:r>
                            <a:rPr lang="en-US" sz="1800">
                              <a:effectLst/>
                            </a:rPr>
                            <a:t>Total</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.1</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.2</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m:t>
                                    </m:r>
                                    <m:r>
                                      <a:rPr lang="en-US" sz="1800">
                                        <a:effectLst/>
                                        <a:latin typeface="Cambria Math" panose="02040503050406030204" pitchFamily="18" charset="0"/>
                                      </a:rPr>
                                      <m:t>𝐽</m:t>
                                    </m:r>
                                  </m:sub>
                                </m:sSub>
                              </m:oMath>
                            </m:oMathPara>
                          </a14:m>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D" sz="1800" i="1">
                                        <a:effectLst/>
                                        <a:latin typeface="Cambria Math" panose="02040503050406030204" pitchFamily="18" charset="0"/>
                                      </a:rPr>
                                    </m:ctrlPr>
                                  </m:sSubPr>
                                  <m:e>
                                    <m:r>
                                      <a:rPr lang="en-US" sz="1800">
                                        <a:effectLst/>
                                        <a:latin typeface="Cambria Math" panose="02040503050406030204" pitchFamily="18" charset="0"/>
                                      </a:rPr>
                                      <m:t>𝑛</m:t>
                                    </m:r>
                                  </m:e>
                                  <m:sub>
                                    <m:r>
                                      <a:rPr lang="en-US" sz="1800">
                                        <a:effectLst/>
                                        <a:latin typeface="Cambria Math" panose="02040503050406030204" pitchFamily="18" charset="0"/>
                                      </a:rPr>
                                      <m:t>..</m:t>
                                    </m:r>
                                  </m:sub>
                                </m:sSub>
                              </m:oMath>
                            </m:oMathPara>
                          </a14:m>
                          <a:endParaRPr lang="en-ID"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4526362"/>
                      </a:ext>
                    </a:extLst>
                  </a:tr>
                </a:tbl>
              </a:graphicData>
            </a:graphic>
          </p:graphicFrame>
        </mc:Choice>
        <mc:Fallback xmlns="">
          <p:graphicFrame>
            <p:nvGraphicFramePr>
              <p:cNvPr id="3" name="Table 2">
                <a:extLst>
                  <a:ext uri="{FF2B5EF4-FFF2-40B4-BE49-F238E27FC236}">
                    <a16:creationId xmlns:a16="http://schemas.microsoft.com/office/drawing/2014/main" id="{B9740114-51F7-F848-9D5F-D2EF2E75E7CA}"/>
                  </a:ext>
                </a:extLst>
              </p:cNvPr>
              <p:cNvGraphicFramePr>
                <a:graphicFrameLocks noGrp="1"/>
              </p:cNvGraphicFramePr>
              <p:nvPr>
                <p:extLst>
                  <p:ext uri="{D42A27DB-BD31-4B8C-83A1-F6EECF244321}">
                    <p14:modId xmlns:p14="http://schemas.microsoft.com/office/powerpoint/2010/main" val="3779864583"/>
                  </p:ext>
                </p:extLst>
              </p:nvPr>
            </p:nvGraphicFramePr>
            <p:xfrm>
              <a:off x="3391383" y="1387243"/>
              <a:ext cx="5324354" cy="2131886"/>
            </p:xfrm>
            <a:graphic>
              <a:graphicData uri="http://schemas.openxmlformats.org/drawingml/2006/table">
                <a:tbl>
                  <a:tblPr firstRow="1" firstCol="1" bandRow="1">
                    <a:tableStyleId>{5C22544A-7EE6-4342-B048-85BDC9FD1C3A}</a:tableStyleId>
                  </a:tblPr>
                  <a:tblGrid>
                    <a:gridCol w="1102014">
                      <a:extLst>
                        <a:ext uri="{9D8B030D-6E8A-4147-A177-3AD203B41FA5}">
                          <a16:colId xmlns:a16="http://schemas.microsoft.com/office/drawing/2014/main" val="2899414172"/>
                        </a:ext>
                      </a:extLst>
                    </a:gridCol>
                    <a:gridCol w="805534">
                      <a:extLst>
                        <a:ext uri="{9D8B030D-6E8A-4147-A177-3AD203B41FA5}">
                          <a16:colId xmlns:a16="http://schemas.microsoft.com/office/drawing/2014/main" val="1550229085"/>
                        </a:ext>
                      </a:extLst>
                    </a:gridCol>
                    <a:gridCol w="853642">
                      <a:extLst>
                        <a:ext uri="{9D8B030D-6E8A-4147-A177-3AD203B41FA5}">
                          <a16:colId xmlns:a16="http://schemas.microsoft.com/office/drawing/2014/main" val="2135177434"/>
                        </a:ext>
                      </a:extLst>
                    </a:gridCol>
                    <a:gridCol w="854761">
                      <a:extLst>
                        <a:ext uri="{9D8B030D-6E8A-4147-A177-3AD203B41FA5}">
                          <a16:colId xmlns:a16="http://schemas.microsoft.com/office/drawing/2014/main" val="1298531848"/>
                        </a:ext>
                      </a:extLst>
                    </a:gridCol>
                    <a:gridCol w="854761">
                      <a:extLst>
                        <a:ext uri="{9D8B030D-6E8A-4147-A177-3AD203B41FA5}">
                          <a16:colId xmlns:a16="http://schemas.microsoft.com/office/drawing/2014/main" val="638703865"/>
                        </a:ext>
                      </a:extLst>
                    </a:gridCol>
                    <a:gridCol w="853642">
                      <a:extLst>
                        <a:ext uri="{9D8B030D-6E8A-4147-A177-3AD203B41FA5}">
                          <a16:colId xmlns:a16="http://schemas.microsoft.com/office/drawing/2014/main" val="3039035675"/>
                        </a:ext>
                      </a:extLst>
                    </a:gridCol>
                  </a:tblGrid>
                  <a:tr h="280480">
                    <a:tc rowSpan="2">
                      <a:txBody>
                        <a:bodyPr/>
                        <a:lstStyle/>
                        <a:p>
                          <a:pPr algn="ctr">
                            <a:lnSpc>
                              <a:spcPct val="107000"/>
                            </a:lnSpc>
                            <a:spcAft>
                              <a:spcPts val="0"/>
                            </a:spcAft>
                          </a:pPr>
                          <a:r>
                            <a:rPr lang="en-US" sz="1800">
                              <a:effectLst/>
                            </a:rPr>
                            <a:t>Variable 1</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4">
                      <a:txBody>
                        <a:bodyPr/>
                        <a:lstStyle/>
                        <a:p>
                          <a:pPr algn="ctr">
                            <a:lnSpc>
                              <a:spcPct val="107000"/>
                            </a:lnSpc>
                            <a:spcAft>
                              <a:spcPts val="0"/>
                            </a:spcAft>
                          </a:pPr>
                          <a:r>
                            <a:rPr lang="en-US" sz="1800">
                              <a:effectLst/>
                            </a:rPr>
                            <a:t>Variable 2</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a:lnSpc>
                              <a:spcPct val="107000"/>
                            </a:lnSpc>
                            <a:spcAft>
                              <a:spcPts val="0"/>
                            </a:spcAft>
                          </a:pPr>
                          <a:r>
                            <a:rPr lang="en-US" sz="1800">
                              <a:effectLst/>
                            </a:rPr>
                            <a:t>Total</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99556630"/>
                      </a:ext>
                    </a:extLst>
                  </a:tr>
                  <a:tr h="293497">
                    <a:tc vMerge="1">
                      <a:txBody>
                        <a:bodyPr/>
                        <a:lstStyle/>
                        <a:p>
                          <a:endParaRPr lang="en-US"/>
                        </a:p>
                      </a:txBody>
                      <a:tcPr/>
                    </a:tc>
                    <a:tc>
                      <a:txBody>
                        <a:bodyPr/>
                        <a:lstStyle/>
                        <a:p>
                          <a:pPr algn="ctr">
                            <a:lnSpc>
                              <a:spcPct val="107000"/>
                            </a:lnSpc>
                            <a:spcAft>
                              <a:spcPts val="0"/>
                            </a:spcAft>
                          </a:pPr>
                          <a:r>
                            <a:rPr lang="en-US" sz="1800">
                              <a:effectLst/>
                            </a:rPr>
                            <a:t>1</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2</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3"/>
                          <a:stretch>
                            <a:fillRect l="-326866" t="-116667" r="-202985" b="-550000"/>
                          </a:stretch>
                        </a:blipFill>
                      </a:tcPr>
                    </a:tc>
                    <a:tc>
                      <a:txBody>
                        <a:bodyPr/>
                        <a:lstStyle/>
                        <a:p>
                          <a:pPr algn="ctr">
                            <a:lnSpc>
                              <a:spcPct val="107000"/>
                            </a:lnSpc>
                            <a:spcAft>
                              <a:spcPts val="0"/>
                            </a:spcAft>
                          </a:pPr>
                          <a:r>
                            <a:rPr lang="en-US" sz="1800">
                              <a:effectLst/>
                            </a:rPr>
                            <a:t>J</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1963071114"/>
                      </a:ext>
                    </a:extLst>
                  </a:tr>
                  <a:tr h="316103">
                    <a:tc>
                      <a:txBody>
                        <a:bodyPr/>
                        <a:lstStyle/>
                        <a:p>
                          <a:pPr algn="ctr">
                            <a:lnSpc>
                              <a:spcPct val="107000"/>
                            </a:lnSpc>
                            <a:spcAft>
                              <a:spcPts val="0"/>
                            </a:spcAft>
                          </a:pPr>
                          <a:r>
                            <a:rPr lang="en-US" sz="1800">
                              <a:effectLst/>
                            </a:rPr>
                            <a:t>1</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3"/>
                          <a:stretch>
                            <a:fillRect l="-139683" t="-208000" r="-430159" b="-428000"/>
                          </a:stretch>
                        </a:blipFill>
                      </a:tcPr>
                    </a:tc>
                    <a:tc>
                      <a:txBody>
                        <a:bodyPr/>
                        <a:lstStyle/>
                        <a:p>
                          <a:endParaRPr lang="en-US"/>
                        </a:p>
                      </a:txBody>
                      <a:tcPr marL="68580" marR="68580" marT="0" marB="0" anchor="ctr">
                        <a:blipFill>
                          <a:blip r:embed="rId3"/>
                          <a:stretch>
                            <a:fillRect l="-222059" t="-208000" r="-298529" b="-428000"/>
                          </a:stretch>
                        </a:blipFill>
                      </a:tcPr>
                    </a:tc>
                    <a:tc>
                      <a:txBody>
                        <a:bodyPr/>
                        <a:lstStyle/>
                        <a:p>
                          <a:endParaRPr lang="en-US"/>
                        </a:p>
                      </a:txBody>
                      <a:tcPr marL="68580" marR="68580" marT="0" marB="0" anchor="ctr">
                        <a:blipFill>
                          <a:blip r:embed="rId3"/>
                          <a:stretch>
                            <a:fillRect l="-326866" t="-208000" r="-202985" b="-428000"/>
                          </a:stretch>
                        </a:blipFill>
                      </a:tcPr>
                    </a:tc>
                    <a:tc>
                      <a:txBody>
                        <a:bodyPr/>
                        <a:lstStyle/>
                        <a:p>
                          <a:endParaRPr lang="en-US"/>
                        </a:p>
                      </a:txBody>
                      <a:tcPr marL="68580" marR="68580" marT="0" marB="0" anchor="ctr">
                        <a:blipFill>
                          <a:blip r:embed="rId3"/>
                          <a:stretch>
                            <a:fillRect l="-420588" t="-208000" r="-100000" b="-428000"/>
                          </a:stretch>
                        </a:blipFill>
                      </a:tcPr>
                    </a:tc>
                    <a:tc>
                      <a:txBody>
                        <a:bodyPr/>
                        <a:lstStyle/>
                        <a:p>
                          <a:endParaRPr lang="en-US"/>
                        </a:p>
                      </a:txBody>
                      <a:tcPr marL="68580" marR="68580" marT="0" marB="0" anchor="ctr">
                        <a:blipFill>
                          <a:blip r:embed="rId3"/>
                          <a:stretch>
                            <a:fillRect l="-528358" t="-208000" r="-1493" b="-428000"/>
                          </a:stretch>
                        </a:blipFill>
                      </a:tcPr>
                    </a:tc>
                    <a:extLst>
                      <a:ext uri="{0D108BD9-81ED-4DB2-BD59-A6C34878D82A}">
                        <a16:rowId xmlns:a16="http://schemas.microsoft.com/office/drawing/2014/main" val="765679453"/>
                      </a:ext>
                    </a:extLst>
                  </a:tr>
                  <a:tr h="316103">
                    <a:tc>
                      <a:txBody>
                        <a:bodyPr/>
                        <a:lstStyle/>
                        <a:p>
                          <a:pPr algn="ctr">
                            <a:lnSpc>
                              <a:spcPct val="107000"/>
                            </a:lnSpc>
                            <a:spcAft>
                              <a:spcPts val="0"/>
                            </a:spcAft>
                          </a:pPr>
                          <a:r>
                            <a:rPr lang="en-US" sz="1800">
                              <a:effectLst/>
                            </a:rPr>
                            <a:t>2</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3"/>
                          <a:stretch>
                            <a:fillRect l="-139683" t="-308000" r="-430159" b="-328000"/>
                          </a:stretch>
                        </a:blipFill>
                      </a:tcPr>
                    </a:tc>
                    <a:tc>
                      <a:txBody>
                        <a:bodyPr/>
                        <a:lstStyle/>
                        <a:p>
                          <a:endParaRPr lang="en-US"/>
                        </a:p>
                      </a:txBody>
                      <a:tcPr marL="68580" marR="68580" marT="0" marB="0" anchor="ctr">
                        <a:blipFill>
                          <a:blip r:embed="rId3"/>
                          <a:stretch>
                            <a:fillRect l="-222059" t="-308000" r="-298529" b="-328000"/>
                          </a:stretch>
                        </a:blipFill>
                      </a:tcPr>
                    </a:tc>
                    <a:tc>
                      <a:txBody>
                        <a:bodyPr/>
                        <a:lstStyle/>
                        <a:p>
                          <a:endParaRPr lang="en-US"/>
                        </a:p>
                      </a:txBody>
                      <a:tcPr marL="68580" marR="68580" marT="0" marB="0" anchor="ctr">
                        <a:blipFill>
                          <a:blip r:embed="rId3"/>
                          <a:stretch>
                            <a:fillRect l="-326866" t="-308000" r="-202985" b="-328000"/>
                          </a:stretch>
                        </a:blipFill>
                      </a:tcPr>
                    </a:tc>
                    <a:tc>
                      <a:txBody>
                        <a:bodyPr/>
                        <a:lstStyle/>
                        <a:p>
                          <a:endParaRPr lang="en-US"/>
                        </a:p>
                      </a:txBody>
                      <a:tcPr marL="68580" marR="68580" marT="0" marB="0" anchor="ctr">
                        <a:blipFill>
                          <a:blip r:embed="rId3"/>
                          <a:stretch>
                            <a:fillRect l="-420588" t="-308000" r="-100000" b="-328000"/>
                          </a:stretch>
                        </a:blipFill>
                      </a:tcPr>
                    </a:tc>
                    <a:tc>
                      <a:txBody>
                        <a:bodyPr/>
                        <a:lstStyle/>
                        <a:p>
                          <a:endParaRPr lang="en-US"/>
                        </a:p>
                      </a:txBody>
                      <a:tcPr marL="68580" marR="68580" marT="0" marB="0" anchor="ctr">
                        <a:blipFill>
                          <a:blip r:embed="rId3"/>
                          <a:stretch>
                            <a:fillRect l="-528358" t="-308000" r="-1493" b="-328000"/>
                          </a:stretch>
                        </a:blipFill>
                      </a:tcPr>
                    </a:tc>
                    <a:extLst>
                      <a:ext uri="{0D108BD9-81ED-4DB2-BD59-A6C34878D82A}">
                        <a16:rowId xmlns:a16="http://schemas.microsoft.com/office/drawing/2014/main" val="3468634009"/>
                      </a:ext>
                    </a:extLst>
                  </a:tr>
                  <a:tr h="293497">
                    <a:tc>
                      <a:txBody>
                        <a:bodyPr/>
                        <a:lstStyle/>
                        <a:p>
                          <a:endParaRPr lang="en-US"/>
                        </a:p>
                      </a:txBody>
                      <a:tcPr marL="68580" marR="68580" marT="0" marB="0" anchor="ctr">
                        <a:blipFill>
                          <a:blip r:embed="rId3"/>
                          <a:stretch>
                            <a:fillRect l="-1149" t="-443478" r="-383908" b="-256522"/>
                          </a:stretch>
                        </a:blipFill>
                      </a:tcPr>
                    </a:tc>
                    <a:tc>
                      <a:txBody>
                        <a:bodyPr/>
                        <a:lstStyle/>
                        <a:p>
                          <a:endParaRPr lang="en-US"/>
                        </a:p>
                      </a:txBody>
                      <a:tcPr marL="68580" marR="68580" marT="0" marB="0" anchor="ctr">
                        <a:blipFill>
                          <a:blip r:embed="rId3"/>
                          <a:stretch>
                            <a:fillRect l="-139683" t="-443478" r="-430159" b="-256522"/>
                          </a:stretch>
                        </a:blipFill>
                      </a:tcPr>
                    </a:tc>
                    <a:tc>
                      <a:txBody>
                        <a:bodyPr/>
                        <a:lstStyle/>
                        <a:p>
                          <a:endParaRPr lang="en-US"/>
                        </a:p>
                      </a:txBody>
                      <a:tcPr marL="68580" marR="68580" marT="0" marB="0" anchor="ctr">
                        <a:blipFill>
                          <a:blip r:embed="rId3"/>
                          <a:stretch>
                            <a:fillRect l="-222059" t="-443478" r="-298529" b="-256522"/>
                          </a:stretch>
                        </a:blipFill>
                      </a:tcPr>
                    </a:tc>
                    <a:tc>
                      <a:txBody>
                        <a:bodyPr/>
                        <a:lstStyle/>
                        <a:p>
                          <a:endParaRPr lang="en-US"/>
                        </a:p>
                      </a:txBody>
                      <a:tcPr marL="68580" marR="68580" marT="0" marB="0" anchor="ctr">
                        <a:blipFill>
                          <a:blip r:embed="rId3"/>
                          <a:stretch>
                            <a:fillRect l="-326866" t="-443478" r="-202985" b="-256522"/>
                          </a:stretch>
                        </a:blipFill>
                      </a:tcPr>
                    </a:tc>
                    <a:tc>
                      <a:txBody>
                        <a:bodyPr/>
                        <a:lstStyle/>
                        <a:p>
                          <a:endParaRPr lang="en-US"/>
                        </a:p>
                      </a:txBody>
                      <a:tcPr marL="68580" marR="68580" marT="0" marB="0" anchor="ctr">
                        <a:blipFill>
                          <a:blip r:embed="rId3"/>
                          <a:stretch>
                            <a:fillRect l="-420588" t="-443478" r="-100000" b="-256522"/>
                          </a:stretch>
                        </a:blipFill>
                      </a:tcPr>
                    </a:tc>
                    <a:tc>
                      <a:txBody>
                        <a:bodyPr/>
                        <a:lstStyle/>
                        <a:p>
                          <a:endParaRPr lang="en-US"/>
                        </a:p>
                      </a:txBody>
                      <a:tcPr marL="68580" marR="68580" marT="0" marB="0" anchor="ctr">
                        <a:blipFill>
                          <a:blip r:embed="rId3"/>
                          <a:stretch>
                            <a:fillRect l="-528358" t="-443478" r="-1493" b="-256522"/>
                          </a:stretch>
                        </a:blipFill>
                      </a:tcPr>
                    </a:tc>
                    <a:extLst>
                      <a:ext uri="{0D108BD9-81ED-4DB2-BD59-A6C34878D82A}">
                        <a16:rowId xmlns:a16="http://schemas.microsoft.com/office/drawing/2014/main" val="2110410117"/>
                      </a:ext>
                    </a:extLst>
                  </a:tr>
                  <a:tr h="316103">
                    <a:tc>
                      <a:txBody>
                        <a:bodyPr/>
                        <a:lstStyle/>
                        <a:p>
                          <a:pPr algn="ctr">
                            <a:lnSpc>
                              <a:spcPct val="107000"/>
                            </a:lnSpc>
                            <a:spcAft>
                              <a:spcPts val="0"/>
                            </a:spcAft>
                          </a:pPr>
                          <a:r>
                            <a:rPr lang="en-US" sz="1800">
                              <a:effectLst/>
                            </a:rPr>
                            <a:t>I</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3"/>
                          <a:stretch>
                            <a:fillRect l="-139683" t="-500000" r="-430159" b="-136000"/>
                          </a:stretch>
                        </a:blipFill>
                      </a:tcPr>
                    </a:tc>
                    <a:tc>
                      <a:txBody>
                        <a:bodyPr/>
                        <a:lstStyle/>
                        <a:p>
                          <a:endParaRPr lang="en-US"/>
                        </a:p>
                      </a:txBody>
                      <a:tcPr marL="68580" marR="68580" marT="0" marB="0" anchor="ctr">
                        <a:blipFill>
                          <a:blip r:embed="rId3"/>
                          <a:stretch>
                            <a:fillRect l="-222059" t="-500000" r="-298529" b="-136000"/>
                          </a:stretch>
                        </a:blipFill>
                      </a:tcPr>
                    </a:tc>
                    <a:tc>
                      <a:txBody>
                        <a:bodyPr/>
                        <a:lstStyle/>
                        <a:p>
                          <a:endParaRPr lang="en-US"/>
                        </a:p>
                      </a:txBody>
                      <a:tcPr marL="68580" marR="68580" marT="0" marB="0" anchor="ctr">
                        <a:blipFill>
                          <a:blip r:embed="rId3"/>
                          <a:stretch>
                            <a:fillRect l="-326866" t="-500000" r="-202985" b="-136000"/>
                          </a:stretch>
                        </a:blipFill>
                      </a:tcPr>
                    </a:tc>
                    <a:tc>
                      <a:txBody>
                        <a:bodyPr/>
                        <a:lstStyle/>
                        <a:p>
                          <a:endParaRPr lang="en-US"/>
                        </a:p>
                      </a:txBody>
                      <a:tcPr marL="68580" marR="68580" marT="0" marB="0" anchor="ctr">
                        <a:blipFill>
                          <a:blip r:embed="rId3"/>
                          <a:stretch>
                            <a:fillRect l="-420588" t="-500000" r="-100000" b="-136000"/>
                          </a:stretch>
                        </a:blipFill>
                      </a:tcPr>
                    </a:tc>
                    <a:tc>
                      <a:txBody>
                        <a:bodyPr/>
                        <a:lstStyle/>
                        <a:p>
                          <a:endParaRPr lang="en-US"/>
                        </a:p>
                      </a:txBody>
                      <a:tcPr marL="68580" marR="68580" marT="0" marB="0" anchor="ctr">
                        <a:blipFill>
                          <a:blip r:embed="rId3"/>
                          <a:stretch>
                            <a:fillRect l="-528358" t="-500000" r="-1493" b="-136000"/>
                          </a:stretch>
                        </a:blipFill>
                      </a:tcPr>
                    </a:tc>
                    <a:extLst>
                      <a:ext uri="{0D108BD9-81ED-4DB2-BD59-A6C34878D82A}">
                        <a16:rowId xmlns:a16="http://schemas.microsoft.com/office/drawing/2014/main" val="2248778123"/>
                      </a:ext>
                    </a:extLst>
                  </a:tr>
                  <a:tr h="316103">
                    <a:tc>
                      <a:txBody>
                        <a:bodyPr/>
                        <a:lstStyle/>
                        <a:p>
                          <a:pPr algn="ctr">
                            <a:lnSpc>
                              <a:spcPct val="107000"/>
                            </a:lnSpc>
                            <a:spcAft>
                              <a:spcPts val="0"/>
                            </a:spcAft>
                          </a:pPr>
                          <a:r>
                            <a:rPr lang="en-US" sz="1800">
                              <a:effectLst/>
                            </a:rPr>
                            <a:t>Total</a:t>
                          </a:r>
                          <a:endParaRPr lang="en-ID"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3"/>
                          <a:stretch>
                            <a:fillRect l="-139683" t="-600000" r="-430159" b="-36000"/>
                          </a:stretch>
                        </a:blipFill>
                      </a:tcPr>
                    </a:tc>
                    <a:tc>
                      <a:txBody>
                        <a:bodyPr/>
                        <a:lstStyle/>
                        <a:p>
                          <a:endParaRPr lang="en-US"/>
                        </a:p>
                      </a:txBody>
                      <a:tcPr marL="68580" marR="68580" marT="0" marB="0" anchor="ctr">
                        <a:blipFill>
                          <a:blip r:embed="rId3"/>
                          <a:stretch>
                            <a:fillRect l="-222059" t="-600000" r="-298529" b="-36000"/>
                          </a:stretch>
                        </a:blipFill>
                      </a:tcPr>
                    </a:tc>
                    <a:tc>
                      <a:txBody>
                        <a:bodyPr/>
                        <a:lstStyle/>
                        <a:p>
                          <a:endParaRPr lang="en-US"/>
                        </a:p>
                      </a:txBody>
                      <a:tcPr marL="68580" marR="68580" marT="0" marB="0" anchor="ctr">
                        <a:blipFill>
                          <a:blip r:embed="rId3"/>
                          <a:stretch>
                            <a:fillRect l="-326866" t="-600000" r="-202985" b="-36000"/>
                          </a:stretch>
                        </a:blipFill>
                      </a:tcPr>
                    </a:tc>
                    <a:tc>
                      <a:txBody>
                        <a:bodyPr/>
                        <a:lstStyle/>
                        <a:p>
                          <a:endParaRPr lang="en-US"/>
                        </a:p>
                      </a:txBody>
                      <a:tcPr marL="68580" marR="68580" marT="0" marB="0" anchor="ctr">
                        <a:blipFill>
                          <a:blip r:embed="rId3"/>
                          <a:stretch>
                            <a:fillRect l="-420588" t="-600000" r="-100000" b="-36000"/>
                          </a:stretch>
                        </a:blipFill>
                      </a:tcPr>
                    </a:tc>
                    <a:tc>
                      <a:txBody>
                        <a:bodyPr/>
                        <a:lstStyle/>
                        <a:p>
                          <a:endParaRPr lang="en-US"/>
                        </a:p>
                      </a:txBody>
                      <a:tcPr marL="68580" marR="68580" marT="0" marB="0" anchor="ctr">
                        <a:blipFill>
                          <a:blip r:embed="rId3"/>
                          <a:stretch>
                            <a:fillRect l="-528358" t="-600000" r="-1493" b="-36000"/>
                          </a:stretch>
                        </a:blipFill>
                      </a:tcPr>
                    </a:tc>
                    <a:extLst>
                      <a:ext uri="{0D108BD9-81ED-4DB2-BD59-A6C34878D82A}">
                        <a16:rowId xmlns:a16="http://schemas.microsoft.com/office/drawing/2014/main" val="2974526362"/>
                      </a:ext>
                    </a:extLst>
                  </a:tr>
                </a:tbl>
              </a:graphicData>
            </a:graphic>
          </p:graphicFrame>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95F2E96-3929-504B-8EE4-DB45C18BA983}"/>
                  </a:ext>
                </a:extLst>
              </p:cNvPr>
              <p:cNvSpPr/>
              <p:nvPr/>
            </p:nvSpPr>
            <p:spPr>
              <a:xfrm>
                <a:off x="343383" y="3519129"/>
                <a:ext cx="6096000" cy="1301638"/>
              </a:xfrm>
              <a:prstGeom prst="rect">
                <a:avLst/>
              </a:prstGeom>
            </p:spPr>
            <p:txBody>
              <a:bodyPr>
                <a:spAutoFit/>
              </a:bodyPr>
              <a:lstStyle/>
              <a:p>
                <a:pPr marL="0" marR="0" lvl="0" indent="0" algn="just" defTabSz="914400" rtl="0" eaLnBrk="1" fontAlgn="auto" latinLnBrk="0" hangingPunct="1">
                  <a:lnSpc>
                    <a:spcPct val="107000"/>
                  </a:lnSpc>
                  <a:spcBef>
                    <a:spcPts val="3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Hypothesis:</a:t>
                </a:r>
                <a:endParaRPr kumimoji="0" lang="en-ID"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0"/>
                  </a:spcAft>
                  <a:buClrTx/>
                  <a:buSzTx/>
                  <a:buFontTx/>
                  <a:buNone/>
                  <a:tabLst/>
                  <a:defRPr/>
                </a:pPr>
                <a14:m>
                  <m:oMath xmlns:m="http://schemas.openxmlformats.org/officeDocument/2006/math">
                    <m:sSub>
                      <m:sSubPr>
                        <m:ctrlPr>
                          <a:rPr kumimoji="0" lang="en-ID"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H</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0</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There is no relationship between two variables</a:t>
                </a:r>
                <a:endParaRPr kumimoji="0" lang="en-ID"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0"/>
                  </a:spcAft>
                  <a:buClrTx/>
                  <a:buSzTx/>
                  <a:buFontTx/>
                  <a:buNone/>
                  <a:tabLst/>
                  <a:defRPr/>
                </a:pPr>
                <a14:m>
                  <m:oMath xmlns:m="http://schemas.openxmlformats.org/officeDocument/2006/math">
                    <m:sSub>
                      <m:sSubPr>
                        <m:ctrlPr>
                          <a:rPr kumimoji="0" lang="en-ID"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H</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There is a relationship between two variables</a:t>
                </a:r>
                <a:endParaRPr kumimoji="0" lang="en-ID"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3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Statistical Test:</a:t>
                </a:r>
                <a:endParaRPr kumimoji="0" lang="en-ID"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095F2E96-3929-504B-8EE4-DB45C18BA983}"/>
                  </a:ext>
                </a:extLst>
              </p:cNvPr>
              <p:cNvSpPr>
                <a:spLocks noRot="1" noChangeAspect="1" noMove="1" noResize="1" noEditPoints="1" noAdjustHandles="1" noChangeArrowheads="1" noChangeShapeType="1" noTextEdit="1"/>
              </p:cNvSpPr>
              <p:nvPr/>
            </p:nvSpPr>
            <p:spPr>
              <a:xfrm>
                <a:off x="343383" y="3519129"/>
                <a:ext cx="6096000" cy="1301638"/>
              </a:xfrm>
              <a:prstGeom prst="rect">
                <a:avLst/>
              </a:prstGeom>
              <a:blipFill>
                <a:blip r:embed="rId4"/>
                <a:stretch>
                  <a:fillRect l="-624" t="-962" b="-4808"/>
                </a:stretch>
              </a:blipFill>
            </p:spPr>
            <p:txBody>
              <a:bodyPr/>
              <a:lstStyle/>
              <a:p>
                <a:r>
                  <a:rPr lang="en-US">
                    <a:noFill/>
                  </a:rPr>
                  <a:t> </a:t>
                </a:r>
              </a:p>
            </p:txBody>
          </p:sp>
        </mc:Fallback>
      </mc:AlternateContent>
      <p:sp>
        <p:nvSpPr>
          <p:cNvPr id="5" name="Rectangle 2">
            <a:extLst>
              <a:ext uri="{FF2B5EF4-FFF2-40B4-BE49-F238E27FC236}">
                <a16:creationId xmlns:a16="http://schemas.microsoft.com/office/drawing/2014/main" id="{92FE50E4-0F2B-D245-88B3-40F8C7D70F2F}"/>
              </a:ext>
            </a:extLst>
          </p:cNvPr>
          <p:cNvSpPr>
            <a:spLocks noChangeArrowheads="1"/>
          </p:cNvSpPr>
          <p:nvPr/>
        </p:nvSpPr>
        <p:spPr bwMode="auto">
          <a:xfrm>
            <a:off x="1828800" y="4837547"/>
            <a:ext cx="149903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6" name="Object 5">
            <a:extLst>
              <a:ext uri="{FF2B5EF4-FFF2-40B4-BE49-F238E27FC236}">
                <a16:creationId xmlns:a16="http://schemas.microsoft.com/office/drawing/2014/main" id="{1C2CCC82-4D4C-2843-81A0-D7ECD5B8BEB2}"/>
              </a:ext>
            </a:extLst>
          </p:cNvPr>
          <p:cNvGraphicFramePr>
            <a:graphicFrameLocks noChangeAspect="1"/>
          </p:cNvGraphicFramePr>
          <p:nvPr/>
        </p:nvGraphicFramePr>
        <p:xfrm>
          <a:off x="1828799" y="4837547"/>
          <a:ext cx="2194611" cy="848859"/>
        </p:xfrm>
        <a:graphic>
          <a:graphicData uri="http://schemas.openxmlformats.org/presentationml/2006/ole">
            <mc:AlternateContent xmlns:mc="http://schemas.openxmlformats.org/markup-compatibility/2006">
              <mc:Choice xmlns:v="urn:schemas-microsoft-com:vml" Requires="v">
                <p:oleObj spid="_x0000_s4118" r:id="rId5" imgW="1333500" imgH="533400" progId="Equation.DSMT4">
                  <p:embed/>
                </p:oleObj>
              </mc:Choice>
              <mc:Fallback>
                <p:oleObj r:id="rId5" imgW="1333500" imgH="533400" progId="Equation.DSMT4">
                  <p:embed/>
                  <p:pic>
                    <p:nvPicPr>
                      <p:cNvPr id="6" name="Object 5">
                        <a:extLst>
                          <a:ext uri="{FF2B5EF4-FFF2-40B4-BE49-F238E27FC236}">
                            <a16:creationId xmlns:a16="http://schemas.microsoft.com/office/drawing/2014/main" id="{1C2CCC82-4D4C-2843-81A0-D7ECD5B8BE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799" y="4837547"/>
                        <a:ext cx="2194611" cy="848859"/>
                      </a:xfrm>
                      <a:prstGeom prst="rect">
                        <a:avLst/>
                      </a:prstGeom>
                      <a:noFill/>
                    </p:spPr>
                  </p:pic>
                </p:oleObj>
              </mc:Fallback>
            </mc:AlternateContent>
          </a:graphicData>
        </a:graphic>
      </p:graphicFrame>
      <p:sp>
        <p:nvSpPr>
          <p:cNvPr id="7" name="Rectangle 4">
            <a:extLst>
              <a:ext uri="{FF2B5EF4-FFF2-40B4-BE49-F238E27FC236}">
                <a16:creationId xmlns:a16="http://schemas.microsoft.com/office/drawing/2014/main" id="{7D2FEF43-8DF4-C84E-B59D-7B3E33D2A108}"/>
              </a:ext>
            </a:extLst>
          </p:cNvPr>
          <p:cNvSpPr>
            <a:spLocks noChangeArrowheads="1"/>
          </p:cNvSpPr>
          <p:nvPr/>
        </p:nvSpPr>
        <p:spPr bwMode="auto">
          <a:xfrm>
            <a:off x="6296628" y="4922689"/>
            <a:ext cx="19288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8" name="Object 7">
            <a:extLst>
              <a:ext uri="{FF2B5EF4-FFF2-40B4-BE49-F238E27FC236}">
                <a16:creationId xmlns:a16="http://schemas.microsoft.com/office/drawing/2014/main" id="{55062030-3D60-9A4F-92B4-C48887051BE6}"/>
              </a:ext>
            </a:extLst>
          </p:cNvPr>
          <p:cNvGraphicFramePr>
            <a:graphicFrameLocks noChangeAspect="1"/>
          </p:cNvGraphicFramePr>
          <p:nvPr/>
        </p:nvGraphicFramePr>
        <p:xfrm>
          <a:off x="6296629" y="4900046"/>
          <a:ext cx="1064870" cy="848858"/>
        </p:xfrm>
        <a:graphic>
          <a:graphicData uri="http://schemas.openxmlformats.org/presentationml/2006/ole">
            <mc:AlternateContent xmlns:mc="http://schemas.openxmlformats.org/markup-compatibility/2006">
              <mc:Choice xmlns:v="urn:schemas-microsoft-com:vml" Requires="v">
                <p:oleObj spid="_x0000_s4119" r:id="rId7" imgW="673100" imgH="444500" progId="Equation.DSMT4">
                  <p:embed/>
                </p:oleObj>
              </mc:Choice>
              <mc:Fallback>
                <p:oleObj r:id="rId7" imgW="673100" imgH="444500" progId="Equation.DSMT4">
                  <p:embed/>
                  <p:pic>
                    <p:nvPicPr>
                      <p:cNvPr id="8" name="Object 7">
                        <a:extLst>
                          <a:ext uri="{FF2B5EF4-FFF2-40B4-BE49-F238E27FC236}">
                            <a16:creationId xmlns:a16="http://schemas.microsoft.com/office/drawing/2014/main" id="{55062030-3D60-9A4F-92B4-C48887051B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6629" y="4900046"/>
                        <a:ext cx="1064870" cy="848858"/>
                      </a:xfrm>
                      <a:prstGeom prst="rect">
                        <a:avLst/>
                      </a:prstGeom>
                      <a:noFill/>
                    </p:spPr>
                  </p:pic>
                </p:oleObj>
              </mc:Fallback>
            </mc:AlternateContent>
          </a:graphicData>
        </a:graphic>
      </p:graphicFrame>
    </p:spTree>
    <p:extLst>
      <p:ext uri="{BB962C8B-B14F-4D97-AF65-F5344CB8AC3E}">
        <p14:creationId xmlns:p14="http://schemas.microsoft.com/office/powerpoint/2010/main" val="19925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i="1" dirty="0"/>
              <a:t>Multicollinearity Test</a:t>
            </a:r>
            <a:endParaRPr lang="en-ID" dirty="0"/>
          </a:p>
        </p:txBody>
      </p:sp>
      <p:sp>
        <p:nvSpPr>
          <p:cNvPr id="15" name="Google Shape;629;p36">
            <a:extLst>
              <a:ext uri="{FF2B5EF4-FFF2-40B4-BE49-F238E27FC236}">
                <a16:creationId xmlns:a16="http://schemas.microsoft.com/office/drawing/2014/main" id="{ED0789D2-5515-4108-BD30-465E6A5FAC01}"/>
              </a:ext>
            </a:extLst>
          </p:cNvPr>
          <p:cNvSpPr txBox="1">
            <a:spLocks/>
          </p:cNvSpPr>
          <p:nvPr/>
        </p:nvSpPr>
        <p:spPr>
          <a:xfrm flipH="1">
            <a:off x="5324354" y="2548000"/>
            <a:ext cx="7018689" cy="11356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graphicFrame>
        <p:nvGraphicFramePr>
          <p:cNvPr id="16" name="Object 15">
            <a:extLst>
              <a:ext uri="{FF2B5EF4-FFF2-40B4-BE49-F238E27FC236}">
                <a16:creationId xmlns:a16="http://schemas.microsoft.com/office/drawing/2014/main" id="{674031D3-60CF-4CA5-BBE6-45076E505E9D}"/>
              </a:ext>
            </a:extLst>
          </p:cNvPr>
          <p:cNvGraphicFramePr>
            <a:graphicFrameLocks noChangeAspect="1"/>
          </p:cNvGraphicFramePr>
          <p:nvPr/>
        </p:nvGraphicFramePr>
        <p:xfrm>
          <a:off x="1707613" y="2382048"/>
          <a:ext cx="3616741" cy="2093903"/>
        </p:xfrm>
        <a:graphic>
          <a:graphicData uri="http://schemas.openxmlformats.org/presentationml/2006/ole">
            <mc:AlternateContent xmlns:mc="http://schemas.openxmlformats.org/markup-compatibility/2006">
              <mc:Choice xmlns:v="urn:schemas-microsoft-com:vml" Requires="v">
                <p:oleObj spid="_x0000_s5142" r:id="rId3" imgW="736600" imgH="431800" progId="Equation.DSMT4">
                  <p:embed/>
                </p:oleObj>
              </mc:Choice>
              <mc:Fallback>
                <p:oleObj r:id="rId3" imgW="736600" imgH="431800" progId="Equation.DSMT4">
                  <p:embed/>
                  <p:pic>
                    <p:nvPicPr>
                      <p:cNvPr id="16" name="Object 15">
                        <a:extLst>
                          <a:ext uri="{FF2B5EF4-FFF2-40B4-BE49-F238E27FC236}">
                            <a16:creationId xmlns:a16="http://schemas.microsoft.com/office/drawing/2014/main" id="{674031D3-60CF-4CA5-BBE6-45076E505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7613" y="2382048"/>
                        <a:ext cx="3616741" cy="2093903"/>
                      </a:xfrm>
                      <a:prstGeom prst="rect">
                        <a:avLst/>
                      </a:prstGeom>
                      <a:noFill/>
                    </p:spPr>
                  </p:pic>
                </p:oleObj>
              </mc:Fallback>
            </mc:AlternateContent>
          </a:graphicData>
        </a:graphic>
      </p:graphicFrame>
      <p:graphicFrame>
        <p:nvGraphicFramePr>
          <p:cNvPr id="17" name="Object 16">
            <a:extLst>
              <a:ext uri="{FF2B5EF4-FFF2-40B4-BE49-F238E27FC236}">
                <a16:creationId xmlns:a16="http://schemas.microsoft.com/office/drawing/2014/main" id="{C3ACF0EB-BFE7-41E5-86C2-342E652C0246}"/>
              </a:ext>
            </a:extLst>
          </p:cNvPr>
          <p:cNvGraphicFramePr>
            <a:graphicFrameLocks noChangeAspect="1"/>
          </p:cNvGraphicFramePr>
          <p:nvPr/>
        </p:nvGraphicFramePr>
        <p:xfrm>
          <a:off x="5694743" y="2382048"/>
          <a:ext cx="5658973" cy="2093903"/>
        </p:xfrm>
        <a:graphic>
          <a:graphicData uri="http://schemas.openxmlformats.org/presentationml/2006/ole">
            <mc:AlternateContent xmlns:mc="http://schemas.openxmlformats.org/markup-compatibility/2006">
              <mc:Choice xmlns:v="urn:schemas-microsoft-com:vml" Requires="v">
                <p:oleObj spid="_x0000_s5143" r:id="rId5" imgW="1371600" imgH="495300" progId="Equation.DSMT4">
                  <p:embed/>
                </p:oleObj>
              </mc:Choice>
              <mc:Fallback>
                <p:oleObj r:id="rId5" imgW="1371600" imgH="495300" progId="Equation.DSMT4">
                  <p:embed/>
                  <p:pic>
                    <p:nvPicPr>
                      <p:cNvPr id="17" name="Object 16">
                        <a:extLst>
                          <a:ext uri="{FF2B5EF4-FFF2-40B4-BE49-F238E27FC236}">
                            <a16:creationId xmlns:a16="http://schemas.microsoft.com/office/drawing/2014/main" id="{C3ACF0EB-BFE7-41E5-86C2-342E652C02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4743" y="2382048"/>
                        <a:ext cx="5658973" cy="2093903"/>
                      </a:xfrm>
                      <a:prstGeom prst="rect">
                        <a:avLst/>
                      </a:prstGeom>
                      <a:noFill/>
                    </p:spPr>
                  </p:pic>
                </p:oleObj>
              </mc:Fallback>
            </mc:AlternateContent>
          </a:graphicData>
        </a:graphic>
      </p:graphicFrame>
    </p:spTree>
    <p:extLst>
      <p:ext uri="{BB962C8B-B14F-4D97-AF65-F5344CB8AC3E}">
        <p14:creationId xmlns:p14="http://schemas.microsoft.com/office/powerpoint/2010/main" val="178000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3A85D2-647F-460A-B1D8-2C271F2845E0}"/>
              </a:ext>
            </a:extLst>
          </p:cNvPr>
          <p:cNvSpPr/>
          <p:nvPr/>
        </p:nvSpPr>
        <p:spPr>
          <a:xfrm>
            <a:off x="9488557" y="0"/>
            <a:ext cx="2703443"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Google Shape;238;p23">
            <a:extLst>
              <a:ext uri="{FF2B5EF4-FFF2-40B4-BE49-F238E27FC236}">
                <a16:creationId xmlns:a16="http://schemas.microsoft.com/office/drawing/2014/main" id="{2E589F93-35E2-430F-8C9E-3EFC6CFF358E}"/>
              </a:ext>
            </a:extLst>
          </p:cNvPr>
          <p:cNvSpPr txBox="1">
            <a:spLocks/>
          </p:cNvSpPr>
          <p:nvPr/>
        </p:nvSpPr>
        <p:spPr>
          <a:xfrm>
            <a:off x="8703155" y="42524"/>
            <a:ext cx="2920564" cy="685800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spcFirstLastPara="1" vert="wordArtVert" wrap="square" lIns="122400" tIns="121899" rIns="121899" bIns="121899"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CLASSIFICATION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METHOD</a:t>
            </a:r>
          </a:p>
        </p:txBody>
      </p:sp>
      <p:graphicFrame>
        <p:nvGraphicFramePr>
          <p:cNvPr id="5" name="Diagram 4">
            <a:extLst>
              <a:ext uri="{FF2B5EF4-FFF2-40B4-BE49-F238E27FC236}">
                <a16:creationId xmlns:a16="http://schemas.microsoft.com/office/drawing/2014/main" id="{FE998DC6-8866-45E0-8BED-30DC2E532091}"/>
              </a:ext>
            </a:extLst>
          </p:cNvPr>
          <p:cNvGraphicFramePr/>
          <p:nvPr>
            <p:extLst>
              <p:ext uri="{D42A27DB-BD31-4B8C-83A1-F6EECF244321}">
                <p14:modId xmlns:p14="http://schemas.microsoft.com/office/powerpoint/2010/main" val="1584418400"/>
              </p:ext>
            </p:extLst>
          </p:nvPr>
        </p:nvGraphicFramePr>
        <p:xfrm>
          <a:off x="104172" y="208344"/>
          <a:ext cx="9384386" cy="6526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621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oogle Shape;500;p31">
            <a:extLst>
              <a:ext uri="{FF2B5EF4-FFF2-40B4-BE49-F238E27FC236}">
                <a16:creationId xmlns:a16="http://schemas.microsoft.com/office/drawing/2014/main" id="{883B8532-8F39-40BD-938A-58B5C1D893C2}"/>
              </a:ext>
            </a:extLst>
          </p:cNvPr>
          <p:cNvGrpSpPr/>
          <p:nvPr/>
        </p:nvGrpSpPr>
        <p:grpSpPr>
          <a:xfrm>
            <a:off x="4276847" y="1155105"/>
            <a:ext cx="4011344" cy="4749283"/>
            <a:chOff x="3548686" y="1214193"/>
            <a:chExt cx="3008509" cy="3561962"/>
          </a:xfrm>
        </p:grpSpPr>
        <p:sp>
          <p:nvSpPr>
            <p:cNvPr id="63" name="Google Shape;501;p31">
              <a:extLst>
                <a:ext uri="{FF2B5EF4-FFF2-40B4-BE49-F238E27FC236}">
                  <a16:creationId xmlns:a16="http://schemas.microsoft.com/office/drawing/2014/main" id="{C5873783-4B75-4CDA-8F05-FA760F3D0F38}"/>
                </a:ext>
              </a:extLst>
            </p:cNvPr>
            <p:cNvSpPr/>
            <p:nvPr/>
          </p:nvSpPr>
          <p:spPr>
            <a:xfrm>
              <a:off x="5049171" y="2318192"/>
              <a:ext cx="1053300" cy="1053300"/>
            </a:xfrm>
            <a:prstGeom prst="ellipse">
              <a:avLst/>
            </a:prstGeom>
            <a:solidFill>
              <a:srgbClr val="00FFFF">
                <a:alpha val="45380"/>
              </a:srgbClr>
            </a:solidFill>
            <a:ln w="28575" cap="flat" cmpd="sng">
              <a:solidFill>
                <a:srgbClr val="00FFFF"/>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
          <p:nvSpPr>
            <p:cNvPr id="64" name="Google Shape;502;p31">
              <a:extLst>
                <a:ext uri="{FF2B5EF4-FFF2-40B4-BE49-F238E27FC236}">
                  <a16:creationId xmlns:a16="http://schemas.microsoft.com/office/drawing/2014/main" id="{6018CD46-05B4-4A91-8391-BAEA2FA6DA1B}"/>
                </a:ext>
              </a:extLst>
            </p:cNvPr>
            <p:cNvSpPr/>
            <p:nvPr/>
          </p:nvSpPr>
          <p:spPr>
            <a:xfrm>
              <a:off x="4003410" y="2598724"/>
              <a:ext cx="1053300" cy="1053300"/>
            </a:xfrm>
            <a:prstGeom prst="ellipse">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prstClr val="white"/>
                </a:solidFill>
                <a:effectLst/>
                <a:uLnTx/>
                <a:uFillTx/>
                <a:latin typeface="Calibri"/>
                <a:ea typeface="Calibri"/>
                <a:cs typeface="Calibri"/>
                <a:sym typeface="Calibri"/>
              </a:endParaRPr>
            </a:p>
          </p:txBody>
        </p:sp>
        <p:cxnSp>
          <p:nvCxnSpPr>
            <p:cNvPr id="65" name="Google Shape;503;p31">
              <a:extLst>
                <a:ext uri="{FF2B5EF4-FFF2-40B4-BE49-F238E27FC236}">
                  <a16:creationId xmlns:a16="http://schemas.microsoft.com/office/drawing/2014/main" id="{A6FFFBF0-051B-488B-9C8F-50A058681174}"/>
                </a:ext>
              </a:extLst>
            </p:cNvPr>
            <p:cNvCxnSpPr/>
            <p:nvPr/>
          </p:nvCxnSpPr>
          <p:spPr>
            <a:xfrm rot="10800000">
              <a:off x="6102395" y="2855209"/>
              <a:ext cx="454800" cy="0"/>
            </a:xfrm>
            <a:prstGeom prst="straightConnector1">
              <a:avLst/>
            </a:prstGeom>
            <a:noFill/>
            <a:ln w="28575" cap="flat" cmpd="sng">
              <a:solidFill>
                <a:srgbClr val="00FFFF"/>
              </a:solidFill>
              <a:prstDash val="solid"/>
              <a:round/>
              <a:headEnd type="none" w="med" len="med"/>
              <a:tailEnd type="none" w="med" len="med"/>
            </a:ln>
          </p:spPr>
        </p:cxnSp>
        <p:cxnSp>
          <p:nvCxnSpPr>
            <p:cNvPr id="66" name="Google Shape;504;p31">
              <a:extLst>
                <a:ext uri="{FF2B5EF4-FFF2-40B4-BE49-F238E27FC236}">
                  <a16:creationId xmlns:a16="http://schemas.microsoft.com/office/drawing/2014/main" id="{ADC6B0B4-5B73-4933-91AB-6F0DE3DDD41C}"/>
                </a:ext>
              </a:extLst>
            </p:cNvPr>
            <p:cNvCxnSpPr/>
            <p:nvPr/>
          </p:nvCxnSpPr>
          <p:spPr>
            <a:xfrm rot="10800000">
              <a:off x="4426821" y="4230755"/>
              <a:ext cx="0" cy="545400"/>
            </a:xfrm>
            <a:prstGeom prst="straightConnector1">
              <a:avLst/>
            </a:prstGeom>
            <a:noFill/>
            <a:ln w="28575" cap="flat" cmpd="sng">
              <a:solidFill>
                <a:srgbClr val="FFFFFF"/>
              </a:solidFill>
              <a:prstDash val="solid"/>
              <a:round/>
              <a:headEnd type="none" w="med" len="med"/>
              <a:tailEnd type="none" w="med" len="med"/>
            </a:ln>
          </p:spPr>
        </p:cxnSp>
        <p:cxnSp>
          <p:nvCxnSpPr>
            <p:cNvPr id="75" name="Google Shape;507;p31">
              <a:extLst>
                <a:ext uri="{FF2B5EF4-FFF2-40B4-BE49-F238E27FC236}">
                  <a16:creationId xmlns:a16="http://schemas.microsoft.com/office/drawing/2014/main" id="{B6A1E3D9-FA04-4465-9B6D-4973337BC716}"/>
                </a:ext>
              </a:extLst>
            </p:cNvPr>
            <p:cNvCxnSpPr>
              <a:cxnSpLocks/>
            </p:cNvCxnSpPr>
            <p:nvPr/>
          </p:nvCxnSpPr>
          <p:spPr>
            <a:xfrm rot="10800000">
              <a:off x="3548686" y="3167185"/>
              <a:ext cx="45480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oogle Shape;508;p31">
              <a:extLst>
                <a:ext uri="{FF2B5EF4-FFF2-40B4-BE49-F238E27FC236}">
                  <a16:creationId xmlns:a16="http://schemas.microsoft.com/office/drawing/2014/main" id="{AC9EB407-67D2-44C9-9F14-E48A743FD0CE}"/>
                </a:ext>
              </a:extLst>
            </p:cNvPr>
            <p:cNvGrpSpPr/>
            <p:nvPr/>
          </p:nvGrpSpPr>
          <p:grpSpPr>
            <a:xfrm>
              <a:off x="4793145" y="3177717"/>
              <a:ext cx="1053300" cy="1598438"/>
              <a:chOff x="4793145" y="3177717"/>
              <a:chExt cx="1053300" cy="1598438"/>
            </a:xfrm>
          </p:grpSpPr>
          <p:sp>
            <p:nvSpPr>
              <p:cNvPr id="72" name="Google Shape;509;p31">
                <a:extLst>
                  <a:ext uri="{FF2B5EF4-FFF2-40B4-BE49-F238E27FC236}">
                    <a16:creationId xmlns:a16="http://schemas.microsoft.com/office/drawing/2014/main" id="{C19CC149-6533-4EFB-A1C9-A41011E089F5}"/>
                  </a:ext>
                </a:extLst>
              </p:cNvPr>
              <p:cNvSpPr/>
              <p:nvPr/>
            </p:nvSpPr>
            <p:spPr>
              <a:xfrm>
                <a:off x="4793145" y="3177717"/>
                <a:ext cx="1053300" cy="1053300"/>
              </a:xfrm>
              <a:prstGeom prst="ellipse">
                <a:avLst/>
              </a:prstGeom>
              <a:solidFill>
                <a:srgbClr val="E613D5">
                  <a:alpha val="48850"/>
                </a:srgbClr>
              </a:solidFill>
              <a:ln w="28575" cap="flat" cmpd="sng">
                <a:solidFill>
                  <a:srgbClr val="E613D5"/>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prstClr val="black"/>
                  </a:solidFill>
                  <a:effectLst/>
                  <a:uLnTx/>
                  <a:uFillTx/>
                  <a:latin typeface="Calibri"/>
                  <a:ea typeface="Calibri"/>
                  <a:cs typeface="Calibri"/>
                  <a:sym typeface="Calibri"/>
                </a:endParaRPr>
              </a:p>
            </p:txBody>
          </p:sp>
          <p:cxnSp>
            <p:nvCxnSpPr>
              <p:cNvPr id="73" name="Google Shape;510;p31">
                <a:extLst>
                  <a:ext uri="{FF2B5EF4-FFF2-40B4-BE49-F238E27FC236}">
                    <a16:creationId xmlns:a16="http://schemas.microsoft.com/office/drawing/2014/main" id="{AEFB390B-F355-49E2-AC53-F3E7DCFE342C}"/>
                  </a:ext>
                </a:extLst>
              </p:cNvPr>
              <p:cNvCxnSpPr/>
              <p:nvPr/>
            </p:nvCxnSpPr>
            <p:spPr>
              <a:xfrm rot="10800000">
                <a:off x="5319761" y="4230755"/>
                <a:ext cx="0" cy="545400"/>
              </a:xfrm>
              <a:prstGeom prst="straightConnector1">
                <a:avLst/>
              </a:prstGeom>
              <a:noFill/>
              <a:ln w="28575" cap="flat" cmpd="sng">
                <a:solidFill>
                  <a:srgbClr val="E613D5"/>
                </a:solidFill>
                <a:prstDash val="solid"/>
                <a:round/>
                <a:headEnd type="none" w="med" len="med"/>
                <a:tailEnd type="none" w="med" len="med"/>
              </a:ln>
            </p:spPr>
          </p:cxnSp>
        </p:grpSp>
        <p:grpSp>
          <p:nvGrpSpPr>
            <p:cNvPr id="69" name="Google Shape;511;p31">
              <a:extLst>
                <a:ext uri="{FF2B5EF4-FFF2-40B4-BE49-F238E27FC236}">
                  <a16:creationId xmlns:a16="http://schemas.microsoft.com/office/drawing/2014/main" id="{6E94865E-122F-46D1-AE7E-E04230D9C0DC}"/>
                </a:ext>
              </a:extLst>
            </p:cNvPr>
            <p:cNvGrpSpPr/>
            <p:nvPr/>
          </p:nvGrpSpPr>
          <p:grpSpPr>
            <a:xfrm>
              <a:off x="4328997" y="1214193"/>
              <a:ext cx="1053300" cy="1607801"/>
              <a:chOff x="4328997" y="1214193"/>
              <a:chExt cx="1053300" cy="1607801"/>
            </a:xfrm>
          </p:grpSpPr>
          <p:sp>
            <p:nvSpPr>
              <p:cNvPr id="70" name="Google Shape;512;p31">
                <a:extLst>
                  <a:ext uri="{FF2B5EF4-FFF2-40B4-BE49-F238E27FC236}">
                    <a16:creationId xmlns:a16="http://schemas.microsoft.com/office/drawing/2014/main" id="{889B47A6-9D7B-4DE7-B77D-2C2E7F8DDCFE}"/>
                  </a:ext>
                </a:extLst>
              </p:cNvPr>
              <p:cNvSpPr/>
              <p:nvPr/>
            </p:nvSpPr>
            <p:spPr>
              <a:xfrm>
                <a:off x="4328997" y="1768693"/>
                <a:ext cx="1053300" cy="1053300"/>
              </a:xfrm>
              <a:prstGeom prst="ellipse">
                <a:avLst/>
              </a:prstGeom>
              <a:solidFill>
                <a:srgbClr val="7337D4">
                  <a:alpha val="80770"/>
                </a:srgbClr>
              </a:solidFill>
              <a:ln w="28575" cap="flat" cmpd="sng">
                <a:solidFill>
                  <a:srgbClr val="7337D4"/>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cxnSp>
            <p:nvCxnSpPr>
              <p:cNvPr id="71" name="Google Shape;513;p31">
                <a:extLst>
                  <a:ext uri="{FF2B5EF4-FFF2-40B4-BE49-F238E27FC236}">
                    <a16:creationId xmlns:a16="http://schemas.microsoft.com/office/drawing/2014/main" id="{34C5FFF7-6522-4DE5-84F6-83D1C0EC5BD5}"/>
                  </a:ext>
                </a:extLst>
              </p:cNvPr>
              <p:cNvCxnSpPr/>
              <p:nvPr/>
            </p:nvCxnSpPr>
            <p:spPr>
              <a:xfrm rot="10800000">
                <a:off x="4855597" y="1214193"/>
                <a:ext cx="0" cy="545400"/>
              </a:xfrm>
              <a:prstGeom prst="straightConnector1">
                <a:avLst/>
              </a:prstGeom>
              <a:noFill/>
              <a:ln w="28575" cap="flat" cmpd="sng">
                <a:solidFill>
                  <a:srgbClr val="7337D4"/>
                </a:solidFill>
                <a:prstDash val="solid"/>
                <a:round/>
                <a:headEnd type="none" w="med" len="med"/>
                <a:tailEnd type="none" w="med" len="med"/>
              </a:ln>
            </p:spPr>
          </p:cxnSp>
        </p:grpSp>
      </p:grpSp>
      <p:sp>
        <p:nvSpPr>
          <p:cNvPr id="76" name="Google Shape;514;p31">
            <a:extLst>
              <a:ext uri="{FF2B5EF4-FFF2-40B4-BE49-F238E27FC236}">
                <a16:creationId xmlns:a16="http://schemas.microsoft.com/office/drawing/2014/main" id="{B2D8E049-737B-4020-B6A9-83406326C4AB}"/>
              </a:ext>
            </a:extLst>
          </p:cNvPr>
          <p:cNvSpPr txBox="1">
            <a:spLocks/>
          </p:cNvSpPr>
          <p:nvPr/>
        </p:nvSpPr>
        <p:spPr>
          <a:xfrm>
            <a:off x="378041" y="-3743"/>
            <a:ext cx="11555451" cy="11356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PERFORMANCE EVALUATION OF CLASSIFIERS</a:t>
            </a:r>
          </a:p>
        </p:txBody>
      </p:sp>
      <p:sp>
        <p:nvSpPr>
          <p:cNvPr id="78" name="Google Shape;528;p31">
            <a:extLst>
              <a:ext uri="{FF2B5EF4-FFF2-40B4-BE49-F238E27FC236}">
                <a16:creationId xmlns:a16="http://schemas.microsoft.com/office/drawing/2014/main" id="{9E290340-F48E-4BC2-B09D-80F5F5B5182E}"/>
              </a:ext>
            </a:extLst>
          </p:cNvPr>
          <p:cNvSpPr txBox="1"/>
          <p:nvPr/>
        </p:nvSpPr>
        <p:spPr>
          <a:xfrm>
            <a:off x="6147100" y="1124047"/>
            <a:ext cx="2726800" cy="494800"/>
          </a:xfrm>
          <a:prstGeom prst="rect">
            <a:avLst/>
          </a:prstGeom>
          <a:noFill/>
          <a:ln>
            <a:noFill/>
          </a:ln>
        </p:spPr>
        <p:txBody>
          <a:bodyPr spcFirstLastPara="1" wrap="square" lIns="0" tIns="6367"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aira Extra Condensed"/>
                <a:ea typeface="Saira Extra Condensed"/>
                <a:cs typeface="Saira Extra Condensed"/>
                <a:sym typeface="Saira Extra Condensed"/>
              </a:rPr>
              <a:t>ACCURACY</a:t>
            </a:r>
            <a:endParaRPr kumimoji="0" sz="1600" b="0" i="0" u="none" strike="noStrike" kern="1200" cap="none" spc="0" normalizeH="0" baseline="0" noProof="0" dirty="0">
              <a:ln>
                <a:noFill/>
              </a:ln>
              <a:solidFill>
                <a:prstClr val="black"/>
              </a:solidFill>
              <a:effectLst/>
              <a:uLnTx/>
              <a:uFillTx/>
              <a:latin typeface="Saira Extra Condensed"/>
              <a:ea typeface="Saira Extra Condensed"/>
              <a:cs typeface="Saira Extra Condensed"/>
              <a:sym typeface="Saira Extra Condensed"/>
            </a:endParaRPr>
          </a:p>
        </p:txBody>
      </p:sp>
      <p:sp>
        <p:nvSpPr>
          <p:cNvPr id="79" name="Google Shape;529;p31">
            <a:extLst>
              <a:ext uri="{FF2B5EF4-FFF2-40B4-BE49-F238E27FC236}">
                <a16:creationId xmlns:a16="http://schemas.microsoft.com/office/drawing/2014/main" id="{5EFCFAC8-9A91-4938-944D-64E6FF21990C}"/>
              </a:ext>
            </a:extLst>
          </p:cNvPr>
          <p:cNvSpPr txBox="1"/>
          <p:nvPr/>
        </p:nvSpPr>
        <p:spPr>
          <a:xfrm>
            <a:off x="8424624" y="3228597"/>
            <a:ext cx="1982000" cy="634000"/>
          </a:xfrm>
          <a:prstGeom prst="rect">
            <a:avLst/>
          </a:prstGeom>
          <a:noFill/>
          <a:ln>
            <a:noFill/>
          </a:ln>
        </p:spPr>
        <p:txBody>
          <a:bodyPr spcFirstLastPara="1" wrap="square" lIns="0" tIns="6367"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aira Extra Condensed"/>
                <a:ea typeface="Saira Extra Condensed"/>
                <a:cs typeface="Saira Extra Condensed"/>
                <a:sym typeface="Saira Extra Condensed"/>
              </a:rPr>
              <a:t>SENSITIVITY</a:t>
            </a:r>
            <a:endParaRPr kumimoji="0" sz="1600" b="0" i="0" u="none" strike="noStrike" kern="1200" cap="none" spc="0" normalizeH="0" baseline="0" noProof="0" dirty="0">
              <a:ln>
                <a:noFill/>
              </a:ln>
              <a:solidFill>
                <a:prstClr val="black"/>
              </a:solidFill>
              <a:effectLst/>
              <a:uLnTx/>
              <a:uFillTx/>
              <a:latin typeface="Saira Extra Condensed"/>
              <a:ea typeface="Saira Extra Condensed"/>
              <a:cs typeface="Saira Extra Condensed"/>
              <a:sym typeface="Saira Extra Condensed"/>
            </a:endParaRPr>
          </a:p>
        </p:txBody>
      </p:sp>
      <p:sp>
        <p:nvSpPr>
          <p:cNvPr id="80" name="Google Shape;530;p31">
            <a:extLst>
              <a:ext uri="{FF2B5EF4-FFF2-40B4-BE49-F238E27FC236}">
                <a16:creationId xmlns:a16="http://schemas.microsoft.com/office/drawing/2014/main" id="{D1F4A006-CCAC-4049-89B2-734205BE5E0B}"/>
              </a:ext>
            </a:extLst>
          </p:cNvPr>
          <p:cNvSpPr txBox="1"/>
          <p:nvPr/>
        </p:nvSpPr>
        <p:spPr>
          <a:xfrm>
            <a:off x="6721663" y="5591642"/>
            <a:ext cx="2137200" cy="634000"/>
          </a:xfrm>
          <a:prstGeom prst="rect">
            <a:avLst/>
          </a:prstGeom>
          <a:noFill/>
          <a:ln>
            <a:noFill/>
          </a:ln>
        </p:spPr>
        <p:txBody>
          <a:bodyPr spcFirstLastPara="1" wrap="square" lIns="0" tIns="6367"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aira Extra Condensed"/>
                <a:ea typeface="Saira Extra Condensed"/>
                <a:cs typeface="Saira Extra Condensed"/>
                <a:sym typeface="Saira Extra Condensed"/>
              </a:rPr>
              <a:t>SPECIFICITY</a:t>
            </a:r>
            <a:endParaRPr kumimoji="0" sz="1600" b="0" i="0" u="none" strike="noStrike" kern="1200" cap="none" spc="0" normalizeH="0" baseline="0" noProof="0" dirty="0">
              <a:ln>
                <a:noFill/>
              </a:ln>
              <a:solidFill>
                <a:prstClr val="black"/>
              </a:solidFill>
              <a:effectLst/>
              <a:uLnTx/>
              <a:uFillTx/>
              <a:latin typeface="Saira Extra Condensed"/>
              <a:ea typeface="Saira Extra Condensed"/>
              <a:cs typeface="Saira Extra Condensed"/>
              <a:sym typeface="Saira Extra Condensed"/>
            </a:endParaRPr>
          </a:p>
        </p:txBody>
      </p:sp>
      <p:sp>
        <p:nvSpPr>
          <p:cNvPr id="81" name="Google Shape;531;p31">
            <a:extLst>
              <a:ext uri="{FF2B5EF4-FFF2-40B4-BE49-F238E27FC236}">
                <a16:creationId xmlns:a16="http://schemas.microsoft.com/office/drawing/2014/main" id="{8C47B29E-86EA-448B-BA37-9C65145EDE29}"/>
              </a:ext>
            </a:extLst>
          </p:cNvPr>
          <p:cNvSpPr txBox="1"/>
          <p:nvPr/>
        </p:nvSpPr>
        <p:spPr>
          <a:xfrm>
            <a:off x="2026279" y="3626761"/>
            <a:ext cx="1909200" cy="634000"/>
          </a:xfrm>
          <a:prstGeom prst="rect">
            <a:avLst/>
          </a:prstGeom>
          <a:noFill/>
          <a:ln>
            <a:noFill/>
          </a:ln>
        </p:spPr>
        <p:txBody>
          <a:bodyPr spcFirstLastPara="1" wrap="square" lIns="0" tIns="6367" rIns="0" bIns="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aira Extra Condensed"/>
                <a:ea typeface="Saira Extra Condensed"/>
                <a:cs typeface="Saira Extra Condensed"/>
                <a:sym typeface="Saira Extra Condensed"/>
              </a:rPr>
              <a:t>AUC</a:t>
            </a:r>
            <a:endParaRPr kumimoji="0" sz="1600" b="0" i="0" u="none" strike="noStrike" kern="1200" cap="none" spc="0" normalizeH="0" baseline="0" noProof="0" dirty="0">
              <a:ln>
                <a:noFill/>
              </a:ln>
              <a:solidFill>
                <a:prstClr val="black"/>
              </a:solidFill>
              <a:effectLst/>
              <a:uLnTx/>
              <a:uFillTx/>
              <a:latin typeface="Saira Extra Condensed"/>
              <a:ea typeface="Saira Extra Condensed"/>
              <a:cs typeface="Saira Extra Condensed"/>
              <a:sym typeface="Saira Extra Condensed"/>
            </a:endParaRPr>
          </a:p>
        </p:txBody>
      </p:sp>
      <p:sp>
        <p:nvSpPr>
          <p:cNvPr id="82" name="TextBox 81">
            <a:extLst>
              <a:ext uri="{FF2B5EF4-FFF2-40B4-BE49-F238E27FC236}">
                <a16:creationId xmlns:a16="http://schemas.microsoft.com/office/drawing/2014/main" id="{5BC94709-10C7-4210-8C98-ECF6B8A6C2FD}"/>
              </a:ext>
            </a:extLst>
          </p:cNvPr>
          <p:cNvSpPr txBox="1"/>
          <p:nvPr/>
        </p:nvSpPr>
        <p:spPr>
          <a:xfrm>
            <a:off x="5849295" y="2442438"/>
            <a:ext cx="381964"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83" name="TextBox 82">
            <a:extLst>
              <a:ext uri="{FF2B5EF4-FFF2-40B4-BE49-F238E27FC236}">
                <a16:creationId xmlns:a16="http://schemas.microsoft.com/office/drawing/2014/main" id="{CE79AD4F-D67B-45D1-9229-D99C5D4A7876}"/>
              </a:ext>
            </a:extLst>
          </p:cNvPr>
          <p:cNvSpPr txBox="1"/>
          <p:nvPr/>
        </p:nvSpPr>
        <p:spPr>
          <a:xfrm>
            <a:off x="6833830" y="3176265"/>
            <a:ext cx="381964"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84" name="TextBox 83">
            <a:extLst>
              <a:ext uri="{FF2B5EF4-FFF2-40B4-BE49-F238E27FC236}">
                <a16:creationId xmlns:a16="http://schemas.microsoft.com/office/drawing/2014/main" id="{3D8DE3B9-ACDF-4A69-BC9A-99BFE540B4C8}"/>
              </a:ext>
            </a:extLst>
          </p:cNvPr>
          <p:cNvSpPr txBox="1"/>
          <p:nvPr/>
        </p:nvSpPr>
        <p:spPr>
          <a:xfrm>
            <a:off x="6477634" y="4354595"/>
            <a:ext cx="381964"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85" name="TextBox 84">
            <a:extLst>
              <a:ext uri="{FF2B5EF4-FFF2-40B4-BE49-F238E27FC236}">
                <a16:creationId xmlns:a16="http://schemas.microsoft.com/office/drawing/2014/main" id="{A731F433-EF3E-4C4D-92D8-098E56AD054A}"/>
              </a:ext>
            </a:extLst>
          </p:cNvPr>
          <p:cNvSpPr txBox="1"/>
          <p:nvPr/>
        </p:nvSpPr>
        <p:spPr>
          <a:xfrm>
            <a:off x="5438195" y="3574429"/>
            <a:ext cx="381964"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55CC2DEE-A9F1-47BF-97B1-803BBBACCF8A}"/>
                  </a:ext>
                </a:extLst>
              </p:cNvPr>
              <p:cNvSpPr/>
              <p:nvPr/>
            </p:nvSpPr>
            <p:spPr>
              <a:xfrm>
                <a:off x="6503741" y="1281992"/>
                <a:ext cx="2269870" cy="6154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𝑇𝑁</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𝑇𝑃</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𝑇𝑁</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𝑇𝑃</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𝐹𝑁</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𝐹𝑃</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7" name="Rectangle 86">
                <a:extLst>
                  <a:ext uri="{FF2B5EF4-FFF2-40B4-BE49-F238E27FC236}">
                    <a16:creationId xmlns:a16="http://schemas.microsoft.com/office/drawing/2014/main" id="{55CC2DEE-A9F1-47BF-97B1-803BBBACCF8A}"/>
                  </a:ext>
                </a:extLst>
              </p:cNvPr>
              <p:cNvSpPr>
                <a:spLocks noRot="1" noChangeAspect="1" noMove="1" noResize="1" noEditPoints="1" noAdjustHandles="1" noChangeArrowheads="1" noChangeShapeType="1" noTextEdit="1"/>
              </p:cNvSpPr>
              <p:nvPr/>
            </p:nvSpPr>
            <p:spPr>
              <a:xfrm>
                <a:off x="6503741" y="1281992"/>
                <a:ext cx="2269870" cy="6154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77ED5D33-E78F-47ED-8856-5F40BB33BEDB}"/>
                  </a:ext>
                </a:extLst>
              </p:cNvPr>
              <p:cNvSpPr/>
              <p:nvPr/>
            </p:nvSpPr>
            <p:spPr>
              <a:xfrm>
                <a:off x="8521191" y="3531352"/>
                <a:ext cx="1114472" cy="6154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𝑇𝑃</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𝑇𝑃</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𝐹𝑁</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8" name="Rectangle 87">
                <a:extLst>
                  <a:ext uri="{FF2B5EF4-FFF2-40B4-BE49-F238E27FC236}">
                    <a16:creationId xmlns:a16="http://schemas.microsoft.com/office/drawing/2014/main" id="{77ED5D33-E78F-47ED-8856-5F40BB33BEDB}"/>
                  </a:ext>
                </a:extLst>
              </p:cNvPr>
              <p:cNvSpPr>
                <a:spLocks noRot="1" noChangeAspect="1" noMove="1" noResize="1" noEditPoints="1" noAdjustHandles="1" noChangeArrowheads="1" noChangeShapeType="1" noTextEdit="1"/>
              </p:cNvSpPr>
              <p:nvPr/>
            </p:nvSpPr>
            <p:spPr>
              <a:xfrm>
                <a:off x="8521191" y="3531352"/>
                <a:ext cx="1114472" cy="6154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BFC7C204-D507-47A1-8E84-9F39F269060A}"/>
                  </a:ext>
                </a:extLst>
              </p:cNvPr>
              <p:cNvSpPr/>
              <p:nvPr/>
            </p:nvSpPr>
            <p:spPr>
              <a:xfrm>
                <a:off x="7510500" y="5664529"/>
                <a:ext cx="1114472" cy="6154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𝑇𝑁</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𝑇𝑁</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𝐹𝑃</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Rectangle 88">
                <a:extLst>
                  <a:ext uri="{FF2B5EF4-FFF2-40B4-BE49-F238E27FC236}">
                    <a16:creationId xmlns:a16="http://schemas.microsoft.com/office/drawing/2014/main" id="{BFC7C204-D507-47A1-8E84-9F39F269060A}"/>
                  </a:ext>
                </a:extLst>
              </p:cNvPr>
              <p:cNvSpPr>
                <a:spLocks noRot="1" noChangeAspect="1" noMove="1" noResize="1" noEditPoints="1" noAdjustHandles="1" noChangeArrowheads="1" noChangeShapeType="1" noTextEdit="1"/>
              </p:cNvSpPr>
              <p:nvPr/>
            </p:nvSpPr>
            <p:spPr>
              <a:xfrm>
                <a:off x="7510500" y="5664529"/>
                <a:ext cx="1114472" cy="6154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E447296C-2E0D-4176-9F9C-65849F61B09B}"/>
                  </a:ext>
                </a:extLst>
              </p:cNvPr>
              <p:cNvSpPr/>
              <p:nvPr/>
            </p:nvSpPr>
            <p:spPr>
              <a:xfrm>
                <a:off x="1266806" y="3726036"/>
                <a:ext cx="3159005" cy="6109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𝑆𝑒𝑛𝑠𝑖𝑡𝑖𝑣𝑖𝑡𝑦</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𝑆𝑝𝑒𝑐𝑖𝑓𝑖𝑐𝑖𝑡𝑦</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Rectangle 90">
                <a:extLst>
                  <a:ext uri="{FF2B5EF4-FFF2-40B4-BE49-F238E27FC236}">
                    <a16:creationId xmlns:a16="http://schemas.microsoft.com/office/drawing/2014/main" id="{E447296C-2E0D-4176-9F9C-65849F61B09B}"/>
                  </a:ext>
                </a:extLst>
              </p:cNvPr>
              <p:cNvSpPr>
                <a:spLocks noRot="1" noChangeAspect="1" noMove="1" noResize="1" noEditPoints="1" noAdjustHandles="1" noChangeArrowheads="1" noChangeShapeType="1" noTextEdit="1"/>
              </p:cNvSpPr>
              <p:nvPr/>
            </p:nvSpPr>
            <p:spPr>
              <a:xfrm>
                <a:off x="1266806" y="3726036"/>
                <a:ext cx="3159005" cy="610936"/>
              </a:xfrm>
              <a:prstGeom prst="rect">
                <a:avLst/>
              </a:prstGeom>
              <a:blipFill>
                <a:blip r:embed="rId5"/>
                <a:stretch>
                  <a:fillRect b="-4082"/>
                </a:stretch>
              </a:blipFill>
            </p:spPr>
            <p:txBody>
              <a:bodyPr/>
              <a:lstStyle/>
              <a:p>
                <a:r>
                  <a:rPr lang="en-US">
                    <a:noFill/>
                  </a:rPr>
                  <a:t> </a:t>
                </a:r>
              </a:p>
            </p:txBody>
          </p:sp>
        </mc:Fallback>
      </mc:AlternateContent>
    </p:spTree>
    <p:extLst>
      <p:ext uri="{BB962C8B-B14F-4D97-AF65-F5344CB8AC3E}">
        <p14:creationId xmlns:p14="http://schemas.microsoft.com/office/powerpoint/2010/main" val="154150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TextBox 29">
            <a:extLst>
              <a:ext uri="{FF2B5EF4-FFF2-40B4-BE49-F238E27FC236}">
                <a16:creationId xmlns:a16="http://schemas.microsoft.com/office/drawing/2014/main" id="{B94B47F3-52B6-4B74-A716-554CCAF2367E}"/>
              </a:ext>
            </a:extLst>
          </p:cNvPr>
          <p:cNvSpPr txBox="1"/>
          <p:nvPr/>
        </p:nvSpPr>
        <p:spPr>
          <a:xfrm>
            <a:off x="1660454" y="3289342"/>
            <a:ext cx="6449877" cy="814838"/>
          </a:xfrm>
          <a:prstGeom prst="rect">
            <a:avLst/>
          </a:prstGeom>
          <a:noFill/>
        </p:spPr>
        <p:txBody>
          <a:bodyPr wrap="square" rtlCol="0" anchor="ctr">
            <a:spAutoFit/>
          </a:bodyPr>
          <a:lstStyle/>
          <a:p>
            <a:pPr>
              <a:lnSpc>
                <a:spcPts val="5400"/>
              </a:lnSpc>
            </a:pPr>
            <a:r>
              <a:rPr lang="en-US" sz="6000" dirty="0"/>
              <a:t>Methodology</a:t>
            </a:r>
            <a:endParaRPr lang="ko-KR" altLang="en-US" sz="6000" dirty="0">
              <a:solidFill>
                <a:schemeClr val="tx1">
                  <a:lumMod val="75000"/>
                  <a:lumOff val="25000"/>
                </a:schemeClr>
              </a:solidFill>
              <a:cs typeface="Arial" pitchFamily="34" charset="0"/>
            </a:endParaRPr>
          </a:p>
        </p:txBody>
      </p:sp>
      <p:pic>
        <p:nvPicPr>
          <p:cNvPr id="33" name="Google Shape;789;p42">
            <a:extLst>
              <a:ext uri="{FF2B5EF4-FFF2-40B4-BE49-F238E27FC236}">
                <a16:creationId xmlns:a16="http://schemas.microsoft.com/office/drawing/2014/main" id="{C590A5D2-F72C-4603-BC7C-CC3E32E29F18}"/>
              </a:ext>
            </a:extLst>
          </p:cNvPr>
          <p:cNvPicPr preferRelativeResize="0"/>
          <p:nvPr/>
        </p:nvPicPr>
        <p:blipFill>
          <a:blip r:embed="rId2">
            <a:alphaModFix/>
          </a:blip>
          <a:stretch>
            <a:fillRect/>
          </a:stretch>
        </p:blipFill>
        <p:spPr>
          <a:xfrm>
            <a:off x="6988632" y="1252296"/>
            <a:ext cx="4667599" cy="4084799"/>
          </a:xfrm>
          <a:prstGeom prst="rect">
            <a:avLst/>
          </a:prstGeom>
          <a:noFill/>
          <a:ln>
            <a:noFill/>
          </a:ln>
        </p:spPr>
      </p:pic>
    </p:spTree>
    <p:extLst>
      <p:ext uri="{BB962C8B-B14F-4D97-AF65-F5344CB8AC3E}">
        <p14:creationId xmlns:p14="http://schemas.microsoft.com/office/powerpoint/2010/main" val="42307531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6CCC7F-C86B-4A63-BF48-C7A20F380B2C}"/>
              </a:ext>
            </a:extLst>
          </p:cNvPr>
          <p:cNvSpPr>
            <a:spLocks noGrp="1"/>
          </p:cNvSpPr>
          <p:nvPr>
            <p:ph type="body" sz="quarter" idx="10"/>
          </p:nvPr>
        </p:nvSpPr>
        <p:spPr/>
        <p:txBody>
          <a:bodyPr>
            <a:normAutofit fontScale="92500" lnSpcReduction="10000"/>
          </a:bodyPr>
          <a:lstStyle/>
          <a:p>
            <a:r>
              <a:rPr lang="en-US" b="1" dirty="0"/>
              <a:t>Data Source</a:t>
            </a:r>
            <a:endParaRPr lang="id-ID" b="1" dirty="0"/>
          </a:p>
        </p:txBody>
      </p:sp>
      <p:grpSp>
        <p:nvGrpSpPr>
          <p:cNvPr id="7" name="Group 6">
            <a:extLst>
              <a:ext uri="{FF2B5EF4-FFF2-40B4-BE49-F238E27FC236}">
                <a16:creationId xmlns:a16="http://schemas.microsoft.com/office/drawing/2014/main" id="{56876195-E054-4432-A774-7E2BB9D10397}"/>
              </a:ext>
            </a:extLst>
          </p:cNvPr>
          <p:cNvGrpSpPr/>
          <p:nvPr/>
        </p:nvGrpSpPr>
        <p:grpSpPr>
          <a:xfrm>
            <a:off x="4226167" y="1894285"/>
            <a:ext cx="3880338" cy="4261848"/>
            <a:chOff x="5369718" y="2683668"/>
            <a:chExt cx="1452563" cy="1595377"/>
          </a:xfrm>
        </p:grpSpPr>
        <p:sp>
          <p:nvSpPr>
            <p:cNvPr id="8" name="Freeform: Shape 7">
              <a:extLst>
                <a:ext uri="{FF2B5EF4-FFF2-40B4-BE49-F238E27FC236}">
                  <a16:creationId xmlns:a16="http://schemas.microsoft.com/office/drawing/2014/main" id="{C9241BD8-6556-4E2C-B895-FCE53BD2AED0}"/>
                </a:ext>
              </a:extLst>
            </p:cNvPr>
            <p:cNvSpPr/>
            <p:nvPr/>
          </p:nvSpPr>
          <p:spPr>
            <a:xfrm>
              <a:off x="6075509" y="4015008"/>
              <a:ext cx="264037" cy="264037"/>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52A1169D-927F-46FE-BC59-386CC21D789D}"/>
                </a:ext>
              </a:extLst>
            </p:cNvPr>
            <p:cNvSpPr/>
            <p:nvPr/>
          </p:nvSpPr>
          <p:spPr>
            <a:xfrm>
              <a:off x="5820521" y="4015008"/>
              <a:ext cx="264037" cy="264037"/>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 name="Freeform: Shape 9">
              <a:extLst>
                <a:ext uri="{FF2B5EF4-FFF2-40B4-BE49-F238E27FC236}">
                  <a16:creationId xmlns:a16="http://schemas.microsoft.com/office/drawing/2014/main" id="{E42DD6F4-9229-4F09-89D2-AE61AA686A8C}"/>
                </a:ext>
              </a:extLst>
            </p:cNvPr>
            <p:cNvSpPr/>
            <p:nvPr/>
          </p:nvSpPr>
          <p:spPr>
            <a:xfrm>
              <a:off x="5420716" y="3610451"/>
              <a:ext cx="333375" cy="285750"/>
            </a:xfrm>
            <a:custGeom>
              <a:avLst/>
              <a:gdLst>
                <a:gd name="connsiteX0" fmla="*/ 299046 w 333375"/>
                <a:gd name="connsiteY0" fmla="*/ 7144 h 285750"/>
                <a:gd name="connsiteX1" fmla="*/ 42823 w 333375"/>
                <a:gd name="connsiteY1" fmla="*/ 103346 h 285750"/>
                <a:gd name="connsiteX2" fmla="*/ 12343 w 333375"/>
                <a:gd name="connsiteY2" fmla="*/ 273844 h 285750"/>
                <a:gd name="connsiteX3" fmla="*/ 80923 w 333375"/>
                <a:gd name="connsiteY3" fmla="*/ 270034 h 285750"/>
                <a:gd name="connsiteX4" fmla="*/ 80923 w 333375"/>
                <a:gd name="connsiteY4" fmla="*/ 279559 h 285750"/>
                <a:gd name="connsiteX5" fmla="*/ 97116 w 333375"/>
                <a:gd name="connsiteY5" fmla="*/ 147161 h 285750"/>
                <a:gd name="connsiteX6" fmla="*/ 298093 w 333375"/>
                <a:gd name="connsiteY6" fmla="*/ 77629 h 285750"/>
                <a:gd name="connsiteX7" fmla="*/ 333336 w 333375"/>
                <a:gd name="connsiteY7" fmla="*/ 42386 h 285750"/>
                <a:gd name="connsiteX8" fmla="*/ 299046 w 333375"/>
                <a:gd name="connsiteY8"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285750">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Shape 10">
              <a:extLst>
                <a:ext uri="{FF2B5EF4-FFF2-40B4-BE49-F238E27FC236}">
                  <a16:creationId xmlns:a16="http://schemas.microsoft.com/office/drawing/2014/main" id="{62C28B7F-E812-4E85-9254-D8AFCE57AD4F}"/>
                </a:ext>
              </a:extLst>
            </p:cNvPr>
            <p:cNvSpPr/>
            <p:nvPr/>
          </p:nvSpPr>
          <p:spPr>
            <a:xfrm>
              <a:off x="5426868" y="3847623"/>
              <a:ext cx="85725" cy="76200"/>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Shape 11">
              <a:extLst>
                <a:ext uri="{FF2B5EF4-FFF2-40B4-BE49-F238E27FC236}">
                  <a16:creationId xmlns:a16="http://schemas.microsoft.com/office/drawing/2014/main" id="{9EDF585F-51B6-460C-9639-6F654869D21E}"/>
                </a:ext>
              </a:extLst>
            </p:cNvPr>
            <p:cNvSpPr/>
            <p:nvPr/>
          </p:nvSpPr>
          <p:spPr>
            <a:xfrm>
              <a:off x="5369718" y="3911100"/>
              <a:ext cx="209550" cy="171450"/>
            </a:xfrm>
            <a:custGeom>
              <a:avLst/>
              <a:gdLst>
                <a:gd name="connsiteX0" fmla="*/ 203359 w 209550"/>
                <a:gd name="connsiteY0" fmla="*/ 134167 h 171450"/>
                <a:gd name="connsiteX1" fmla="*/ 203359 w 209550"/>
                <a:gd name="connsiteY1" fmla="*/ 105592 h 171450"/>
                <a:gd name="connsiteX2" fmla="*/ 95726 w 209550"/>
                <a:gd name="connsiteY2" fmla="*/ 7485 h 171450"/>
                <a:gd name="connsiteX3" fmla="*/ 7144 w 209550"/>
                <a:gd name="connsiteY3" fmla="*/ 108450 h 171450"/>
                <a:gd name="connsiteX4" fmla="*/ 7144 w 209550"/>
                <a:gd name="connsiteY4" fmla="*/ 132263 h 171450"/>
                <a:gd name="connsiteX5" fmla="*/ 39529 w 209550"/>
                <a:gd name="connsiteY5" fmla="*/ 167505 h 171450"/>
                <a:gd name="connsiteX6" fmla="*/ 74771 w 209550"/>
                <a:gd name="connsiteY6" fmla="*/ 134167 h 171450"/>
                <a:gd name="connsiteX7" fmla="*/ 74771 w 209550"/>
                <a:gd name="connsiteY7" fmla="*/ 106545 h 171450"/>
                <a:gd name="connsiteX8" fmla="*/ 99536 w 209550"/>
                <a:gd name="connsiteY8" fmla="*/ 75112 h 171450"/>
                <a:gd name="connsiteX9" fmla="*/ 135731 w 209550"/>
                <a:gd name="connsiteY9" fmla="*/ 104640 h 171450"/>
                <a:gd name="connsiteX10" fmla="*/ 135731 w 209550"/>
                <a:gd name="connsiteY10" fmla="*/ 131310 h 171450"/>
                <a:gd name="connsiteX11" fmla="*/ 163354 w 209550"/>
                <a:gd name="connsiteY11" fmla="*/ 166553 h 171450"/>
                <a:gd name="connsiteX12" fmla="*/ 203359 w 209550"/>
                <a:gd name="connsiteY12" fmla="*/ 134167 h 171450"/>
                <a:gd name="connsiteX13" fmla="*/ 123349 w 209550"/>
                <a:gd name="connsiteY13" fmla="*/ 39870 h 171450"/>
                <a:gd name="connsiteX14" fmla="*/ 103346 w 209550"/>
                <a:gd name="connsiteY14" fmla="*/ 59872 h 171450"/>
                <a:gd name="connsiteX15" fmla="*/ 83344 w 209550"/>
                <a:gd name="connsiteY15" fmla="*/ 39870 h 171450"/>
                <a:gd name="connsiteX16" fmla="*/ 103346 w 209550"/>
                <a:gd name="connsiteY16" fmla="*/ 19867 h 171450"/>
                <a:gd name="connsiteX17" fmla="*/ 123349 w 209550"/>
                <a:gd name="connsiteY17" fmla="*/ 39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Shape 12">
              <a:extLst>
                <a:ext uri="{FF2B5EF4-FFF2-40B4-BE49-F238E27FC236}">
                  <a16:creationId xmlns:a16="http://schemas.microsoft.com/office/drawing/2014/main" id="{84BFF45F-3123-46B5-8BAB-66EEFF74854D}"/>
                </a:ext>
              </a:extLst>
            </p:cNvPr>
            <p:cNvSpPr/>
            <p:nvPr/>
          </p:nvSpPr>
          <p:spPr>
            <a:xfrm>
              <a:off x="6389803" y="3429476"/>
              <a:ext cx="371475" cy="247650"/>
            </a:xfrm>
            <a:custGeom>
              <a:avLst/>
              <a:gdLst>
                <a:gd name="connsiteX0" fmla="*/ 41476 w 371475"/>
                <a:gd name="connsiteY0" fmla="*/ 245269 h 247650"/>
                <a:gd name="connsiteX1" fmla="*/ 326274 w 371475"/>
                <a:gd name="connsiteY1" fmla="*/ 149066 h 247650"/>
                <a:gd name="connsiteX2" fmla="*/ 366279 w 371475"/>
                <a:gd name="connsiteY2" fmla="*/ 7144 h 247650"/>
                <a:gd name="connsiteX3" fmla="*/ 297699 w 371475"/>
                <a:gd name="connsiteY3" fmla="*/ 20479 h 247650"/>
                <a:gd name="connsiteX4" fmla="*/ 297699 w 371475"/>
                <a:gd name="connsiteY4" fmla="*/ 20479 h 247650"/>
                <a:gd name="connsiteX5" fmla="*/ 271981 w 371475"/>
                <a:gd name="connsiteY5" fmla="*/ 105251 h 247650"/>
                <a:gd name="connsiteX6" fmla="*/ 42429 w 371475"/>
                <a:gd name="connsiteY6" fmla="*/ 174784 h 247650"/>
                <a:gd name="connsiteX7" fmla="*/ 7186 w 371475"/>
                <a:gd name="connsiteY7" fmla="*/ 210026 h 247650"/>
                <a:gd name="connsiteX8" fmla="*/ 41476 w 371475"/>
                <a:gd name="connsiteY8" fmla="*/ 24526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247650">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1CE4215C-F238-4074-8566-066F4BB5499A}"/>
                </a:ext>
              </a:extLst>
            </p:cNvPr>
            <p:cNvSpPr/>
            <p:nvPr/>
          </p:nvSpPr>
          <p:spPr>
            <a:xfrm>
              <a:off x="6677501" y="3390423"/>
              <a:ext cx="85725" cy="76200"/>
            </a:xfrm>
            <a:custGeom>
              <a:avLst/>
              <a:gdLst>
                <a:gd name="connsiteX0" fmla="*/ 7144 w 85725"/>
                <a:gd name="connsiteY0" fmla="*/ 21431 h 76200"/>
                <a:gd name="connsiteX1" fmla="*/ 37624 w 85725"/>
                <a:gd name="connsiteY1" fmla="*/ 7144 h 76200"/>
                <a:gd name="connsiteX2" fmla="*/ 51911 w 85725"/>
                <a:gd name="connsiteY2" fmla="*/ 7144 h 76200"/>
                <a:gd name="connsiteX3" fmla="*/ 82391 w 85725"/>
                <a:gd name="connsiteY3" fmla="*/ 21431 h 76200"/>
                <a:gd name="connsiteX4" fmla="*/ 82391 w 85725"/>
                <a:gd name="connsiteY4" fmla="*/ 60484 h 76200"/>
                <a:gd name="connsiteX5" fmla="*/ 51911 w 85725"/>
                <a:gd name="connsiteY5" fmla="*/ 74771 h 76200"/>
                <a:gd name="connsiteX6" fmla="*/ 37624 w 85725"/>
                <a:gd name="connsiteY6" fmla="*/ 74771 h 76200"/>
                <a:gd name="connsiteX7" fmla="*/ 7144 w 85725"/>
                <a:gd name="connsiteY7" fmla="*/ 60484 h 76200"/>
                <a:gd name="connsiteX8" fmla="*/ 7144 w 85725"/>
                <a:gd name="connsiteY8" fmla="*/ 2143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5452315B-BF12-46F9-9CB7-88BF733DBDBC}"/>
                </a:ext>
              </a:extLst>
            </p:cNvPr>
            <p:cNvSpPr/>
            <p:nvPr/>
          </p:nvSpPr>
          <p:spPr>
            <a:xfrm>
              <a:off x="6612731" y="3234171"/>
              <a:ext cx="209550" cy="171450"/>
            </a:xfrm>
            <a:custGeom>
              <a:avLst/>
              <a:gdLst>
                <a:gd name="connsiteX0" fmla="*/ 7144 w 209550"/>
                <a:gd name="connsiteY0" fmla="*/ 40524 h 171450"/>
                <a:gd name="connsiteX1" fmla="*/ 7144 w 209550"/>
                <a:gd name="connsiteY1" fmla="*/ 69099 h 171450"/>
                <a:gd name="connsiteX2" fmla="*/ 114776 w 209550"/>
                <a:gd name="connsiteY2" fmla="*/ 167206 h 171450"/>
                <a:gd name="connsiteX3" fmla="*/ 203359 w 209550"/>
                <a:gd name="connsiteY3" fmla="*/ 66241 h 171450"/>
                <a:gd name="connsiteX4" fmla="*/ 203359 w 209550"/>
                <a:gd name="connsiteY4" fmla="*/ 42429 h 171450"/>
                <a:gd name="connsiteX5" fmla="*/ 170974 w 209550"/>
                <a:gd name="connsiteY5" fmla="*/ 7186 h 171450"/>
                <a:gd name="connsiteX6" fmla="*/ 135731 w 209550"/>
                <a:gd name="connsiteY6" fmla="*/ 40524 h 171450"/>
                <a:gd name="connsiteX7" fmla="*/ 135731 w 209550"/>
                <a:gd name="connsiteY7" fmla="*/ 68146 h 171450"/>
                <a:gd name="connsiteX8" fmla="*/ 110966 w 209550"/>
                <a:gd name="connsiteY8" fmla="*/ 99579 h 171450"/>
                <a:gd name="connsiteX9" fmla="*/ 74771 w 209550"/>
                <a:gd name="connsiteY9" fmla="*/ 70051 h 171450"/>
                <a:gd name="connsiteX10" fmla="*/ 74771 w 209550"/>
                <a:gd name="connsiteY10" fmla="*/ 43381 h 171450"/>
                <a:gd name="connsiteX11" fmla="*/ 47149 w 209550"/>
                <a:gd name="connsiteY11" fmla="*/ 8139 h 171450"/>
                <a:gd name="connsiteX12" fmla="*/ 7144 w 209550"/>
                <a:gd name="connsiteY12" fmla="*/ 40524 h 171450"/>
                <a:gd name="connsiteX13" fmla="*/ 87154 w 209550"/>
                <a:gd name="connsiteY13" fmla="*/ 134821 h 171450"/>
                <a:gd name="connsiteX14" fmla="*/ 107156 w 209550"/>
                <a:gd name="connsiteY14" fmla="*/ 114819 h 171450"/>
                <a:gd name="connsiteX15" fmla="*/ 127159 w 209550"/>
                <a:gd name="connsiteY15" fmla="*/ 134821 h 171450"/>
                <a:gd name="connsiteX16" fmla="*/ 107156 w 209550"/>
                <a:gd name="connsiteY16" fmla="*/ 154824 h 171450"/>
                <a:gd name="connsiteX17" fmla="*/ 87154 w 209550"/>
                <a:gd name="connsiteY17" fmla="*/ 13482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Shape 15">
              <a:extLst>
                <a:ext uri="{FF2B5EF4-FFF2-40B4-BE49-F238E27FC236}">
                  <a16:creationId xmlns:a16="http://schemas.microsoft.com/office/drawing/2014/main" id="{9C7FEAB0-01AF-4BB5-B68D-C312D06F6193}"/>
                </a:ext>
              </a:extLst>
            </p:cNvPr>
            <p:cNvSpPr/>
            <p:nvPr/>
          </p:nvSpPr>
          <p:spPr>
            <a:xfrm>
              <a:off x="6213633" y="3518058"/>
              <a:ext cx="228600" cy="228600"/>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300F6227-1FD1-49E1-BC0D-7F773CAFA52B}"/>
                </a:ext>
              </a:extLst>
            </p:cNvPr>
            <p:cNvSpPr/>
            <p:nvPr/>
          </p:nvSpPr>
          <p:spPr>
            <a:xfrm>
              <a:off x="5699283" y="3522821"/>
              <a:ext cx="228600" cy="228600"/>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Shape 17">
              <a:extLst>
                <a:ext uri="{FF2B5EF4-FFF2-40B4-BE49-F238E27FC236}">
                  <a16:creationId xmlns:a16="http://schemas.microsoft.com/office/drawing/2014/main" id="{C53492B7-4E2F-44BE-BED4-66FBF7CB9E5B}"/>
                </a:ext>
              </a:extLst>
            </p:cNvPr>
            <p:cNvSpPr/>
            <p:nvPr/>
          </p:nvSpPr>
          <p:spPr>
            <a:xfrm>
              <a:off x="5790723" y="3423761"/>
              <a:ext cx="561975" cy="504825"/>
            </a:xfrm>
            <a:custGeom>
              <a:avLst/>
              <a:gdLst>
                <a:gd name="connsiteX0" fmla="*/ 381476 w 561975"/>
                <a:gd name="connsiteY0" fmla="*/ 7144 h 504825"/>
                <a:gd name="connsiteX1" fmla="*/ 381476 w 561975"/>
                <a:gd name="connsiteY1" fmla="*/ 7144 h 504825"/>
                <a:gd name="connsiteX2" fmla="*/ 183356 w 561975"/>
                <a:gd name="connsiteY2" fmla="*/ 7144 h 504825"/>
                <a:gd name="connsiteX3" fmla="*/ 183356 w 561975"/>
                <a:gd name="connsiteY3" fmla="*/ 7144 h 504825"/>
                <a:gd name="connsiteX4" fmla="*/ 7144 w 561975"/>
                <a:gd name="connsiteY4" fmla="*/ 255746 h 504825"/>
                <a:gd name="connsiteX5" fmla="*/ 7144 w 561975"/>
                <a:gd name="connsiteY5" fmla="*/ 504349 h 504825"/>
                <a:gd name="connsiteX6" fmla="*/ 200501 w 561975"/>
                <a:gd name="connsiteY6" fmla="*/ 504349 h 504825"/>
                <a:gd name="connsiteX7" fmla="*/ 363379 w 561975"/>
                <a:gd name="connsiteY7" fmla="*/ 504349 h 504825"/>
                <a:gd name="connsiteX8" fmla="*/ 557689 w 561975"/>
                <a:gd name="connsiteY8" fmla="*/ 504349 h 504825"/>
                <a:gd name="connsiteX9" fmla="*/ 557689 w 561975"/>
                <a:gd name="connsiteY9" fmla="*/ 255746 h 504825"/>
                <a:gd name="connsiteX10" fmla="*/ 381476 w 561975"/>
                <a:gd name="connsiteY10"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chemeClr val="accent5">
                <a:lumMod val="20000"/>
                <a:lumOff val="80000"/>
              </a:scheme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Shape 18">
              <a:extLst>
                <a:ext uri="{FF2B5EF4-FFF2-40B4-BE49-F238E27FC236}">
                  <a16:creationId xmlns:a16="http://schemas.microsoft.com/office/drawing/2014/main" id="{44536104-7164-4358-9D90-8A4E16515F29}"/>
                </a:ext>
              </a:extLst>
            </p:cNvPr>
            <p:cNvSpPr/>
            <p:nvPr/>
          </p:nvSpPr>
          <p:spPr>
            <a:xfrm>
              <a:off x="5790723" y="3661886"/>
              <a:ext cx="561975" cy="504825"/>
            </a:xfrm>
            <a:custGeom>
              <a:avLst/>
              <a:gdLst>
                <a:gd name="connsiteX0" fmla="*/ 352901 w 561975"/>
                <a:gd name="connsiteY0" fmla="*/ 504349 h 504825"/>
                <a:gd name="connsiteX1" fmla="*/ 381476 w 561975"/>
                <a:gd name="connsiteY1" fmla="*/ 504349 h 504825"/>
                <a:gd name="connsiteX2" fmla="*/ 221456 w 561975"/>
                <a:gd name="connsiteY2" fmla="*/ 504349 h 504825"/>
                <a:gd name="connsiteX3" fmla="*/ 211931 w 561975"/>
                <a:gd name="connsiteY3" fmla="*/ 504349 h 504825"/>
                <a:gd name="connsiteX4" fmla="*/ 7144 w 561975"/>
                <a:gd name="connsiteY4" fmla="*/ 255746 h 504825"/>
                <a:gd name="connsiteX5" fmla="*/ 7144 w 561975"/>
                <a:gd name="connsiteY5" fmla="*/ 7144 h 504825"/>
                <a:gd name="connsiteX6" fmla="*/ 200501 w 561975"/>
                <a:gd name="connsiteY6" fmla="*/ 7144 h 504825"/>
                <a:gd name="connsiteX7" fmla="*/ 363379 w 561975"/>
                <a:gd name="connsiteY7" fmla="*/ 7144 h 504825"/>
                <a:gd name="connsiteX8" fmla="*/ 557689 w 561975"/>
                <a:gd name="connsiteY8" fmla="*/ 7144 h 504825"/>
                <a:gd name="connsiteX9" fmla="*/ 557689 w 561975"/>
                <a:gd name="connsiteY9" fmla="*/ 255746 h 504825"/>
                <a:gd name="connsiteX10" fmla="*/ 352901 w 561975"/>
                <a:gd name="connsiteY10" fmla="*/ 50434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chemeClr val="accent5">
                <a:lumMod val="20000"/>
                <a:lumOff val="80000"/>
              </a:scheme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31AB1D94-074A-4C6B-93C2-777DAD2C5FEA}"/>
                </a:ext>
              </a:extLst>
            </p:cNvPr>
            <p:cNvSpPr/>
            <p:nvPr/>
          </p:nvSpPr>
          <p:spPr>
            <a:xfrm>
              <a:off x="631174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D9FCD37-8F8E-4B06-A3A4-7C68D84421DD}"/>
                </a:ext>
              </a:extLst>
            </p:cNvPr>
            <p:cNvSpPr/>
            <p:nvPr/>
          </p:nvSpPr>
          <p:spPr>
            <a:xfrm>
              <a:off x="567928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3D9526B5-9BE8-4E09-A91A-B72E56E25927}"/>
                </a:ext>
              </a:extLst>
            </p:cNvPr>
            <p:cNvSpPr/>
            <p:nvPr/>
          </p:nvSpPr>
          <p:spPr>
            <a:xfrm>
              <a:off x="5749766" y="2922746"/>
              <a:ext cx="638175" cy="466725"/>
            </a:xfrm>
            <a:custGeom>
              <a:avLst/>
              <a:gdLst>
                <a:gd name="connsiteX0" fmla="*/ 639604 w 638175"/>
                <a:gd name="connsiteY0" fmla="*/ 273844 h 466725"/>
                <a:gd name="connsiteX1" fmla="*/ 451009 w 638175"/>
                <a:gd name="connsiteY1" fmla="*/ 462439 h 466725"/>
                <a:gd name="connsiteX2" fmla="*/ 195739 w 638175"/>
                <a:gd name="connsiteY2" fmla="*/ 462439 h 466725"/>
                <a:gd name="connsiteX3" fmla="*/ 7144 w 638175"/>
                <a:gd name="connsiteY3" fmla="*/ 273844 h 466725"/>
                <a:gd name="connsiteX4" fmla="*/ 7144 w 638175"/>
                <a:gd name="connsiteY4" fmla="*/ 195739 h 466725"/>
                <a:gd name="connsiteX5" fmla="*/ 195739 w 638175"/>
                <a:gd name="connsiteY5" fmla="*/ 7144 h 466725"/>
                <a:gd name="connsiteX6" fmla="*/ 451009 w 638175"/>
                <a:gd name="connsiteY6" fmla="*/ 7144 h 466725"/>
                <a:gd name="connsiteX7" fmla="*/ 639604 w 638175"/>
                <a:gd name="connsiteY7" fmla="*/ 195739 h 466725"/>
                <a:gd name="connsiteX8" fmla="*/ 639604 w 638175"/>
                <a:gd name="connsiteY8" fmla="*/ 2738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6672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chemeClr val="accent5">
                <a:lumMod val="20000"/>
                <a:lumOff val="80000"/>
              </a:scheme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Shape 22">
              <a:extLst>
                <a:ext uri="{FF2B5EF4-FFF2-40B4-BE49-F238E27FC236}">
                  <a16:creationId xmlns:a16="http://schemas.microsoft.com/office/drawing/2014/main" id="{8E6E10C0-13B9-41B9-B50A-27F0F16144EC}"/>
                </a:ext>
              </a:extLst>
            </p:cNvPr>
            <p:cNvSpPr/>
            <p:nvPr/>
          </p:nvSpPr>
          <p:spPr>
            <a:xfrm>
              <a:off x="5949791" y="2833211"/>
              <a:ext cx="228600" cy="95250"/>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21AE99C5-BD87-45B9-9CB8-68ECDF4356F9}"/>
                </a:ext>
              </a:extLst>
            </p:cNvPr>
            <p:cNvSpPr/>
            <p:nvPr/>
          </p:nvSpPr>
          <p:spPr>
            <a:xfrm>
              <a:off x="6037355" y="2683668"/>
              <a:ext cx="57150" cy="190500"/>
            </a:xfrm>
            <a:custGeom>
              <a:avLst/>
              <a:gdLst>
                <a:gd name="connsiteX0" fmla="*/ 21497 w 57150"/>
                <a:gd name="connsiteY0" fmla="*/ 35719 h 190500"/>
                <a:gd name="connsiteX1" fmla="*/ 7209 w 57150"/>
                <a:gd name="connsiteY1" fmla="*/ 158591 h 190500"/>
                <a:gd name="connsiteX2" fmla="*/ 28164 w 57150"/>
                <a:gd name="connsiteY2" fmla="*/ 189071 h 190500"/>
                <a:gd name="connsiteX3" fmla="*/ 50072 w 57150"/>
                <a:gd name="connsiteY3" fmla="*/ 159544 h 190500"/>
                <a:gd name="connsiteX4" fmla="*/ 43404 w 57150"/>
                <a:gd name="connsiteY4" fmla="*/ 37624 h 190500"/>
                <a:gd name="connsiteX5" fmla="*/ 33879 w 57150"/>
                <a:gd name="connsiteY5" fmla="*/ 7144 h 190500"/>
                <a:gd name="connsiteX6" fmla="*/ 21497 w 57150"/>
                <a:gd name="connsiteY6"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A325DCB3-D5B0-4BC1-B216-EBDAD79759CB}"/>
                </a:ext>
              </a:extLst>
            </p:cNvPr>
            <p:cNvSpPr/>
            <p:nvPr/>
          </p:nvSpPr>
          <p:spPr>
            <a:xfrm>
              <a:off x="597550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ACFB5E71-AD5B-4955-9ABD-C527A3BC5124}"/>
                </a:ext>
              </a:extLst>
            </p:cNvPr>
            <p:cNvSpPr/>
            <p:nvPr/>
          </p:nvSpPr>
          <p:spPr>
            <a:xfrm>
              <a:off x="6029801"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26">
              <a:extLst>
                <a:ext uri="{FF2B5EF4-FFF2-40B4-BE49-F238E27FC236}">
                  <a16:creationId xmlns:a16="http://schemas.microsoft.com/office/drawing/2014/main" id="{39B7EB1D-CDB7-4B0F-959B-463731427B20}"/>
                </a:ext>
              </a:extLst>
            </p:cNvPr>
            <p:cNvSpPr/>
            <p:nvPr/>
          </p:nvSpPr>
          <p:spPr>
            <a:xfrm>
              <a:off x="6081236"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 name="Freeform: Shape 27">
              <a:extLst>
                <a:ext uri="{FF2B5EF4-FFF2-40B4-BE49-F238E27FC236}">
                  <a16:creationId xmlns:a16="http://schemas.microsoft.com/office/drawing/2014/main" id="{7FD3780D-7D85-4A55-9081-7CAA313564B1}"/>
                </a:ext>
              </a:extLst>
            </p:cNvPr>
            <p:cNvSpPr/>
            <p:nvPr/>
          </p:nvSpPr>
          <p:spPr>
            <a:xfrm>
              <a:off x="613552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 name="Freeform: Shape 28">
              <a:extLst>
                <a:ext uri="{FF2B5EF4-FFF2-40B4-BE49-F238E27FC236}">
                  <a16:creationId xmlns:a16="http://schemas.microsoft.com/office/drawing/2014/main" id="{19A00F5A-29BF-4BE8-9981-002BC0FA48C8}"/>
                </a:ext>
              </a:extLst>
            </p:cNvPr>
            <p:cNvSpPr/>
            <p:nvPr/>
          </p:nvSpPr>
          <p:spPr>
            <a:xfrm>
              <a:off x="5829776" y="3046571"/>
              <a:ext cx="485775" cy="161925"/>
            </a:xfrm>
            <a:custGeom>
              <a:avLst/>
              <a:gdLst>
                <a:gd name="connsiteX0" fmla="*/ 401479 w 485775"/>
                <a:gd name="connsiteY0" fmla="*/ 7144 h 161925"/>
                <a:gd name="connsiteX1" fmla="*/ 84296 w 485775"/>
                <a:gd name="connsiteY1" fmla="*/ 7144 h 161925"/>
                <a:gd name="connsiteX2" fmla="*/ 7144 w 485775"/>
                <a:gd name="connsiteY2" fmla="*/ 84296 h 161925"/>
                <a:gd name="connsiteX3" fmla="*/ 84296 w 485775"/>
                <a:gd name="connsiteY3" fmla="*/ 161449 h 161925"/>
                <a:gd name="connsiteX4" fmla="*/ 401479 w 485775"/>
                <a:gd name="connsiteY4" fmla="*/ 161449 h 161925"/>
                <a:gd name="connsiteX5" fmla="*/ 478631 w 485775"/>
                <a:gd name="connsiteY5" fmla="*/ 84296 h 161925"/>
                <a:gd name="connsiteX6" fmla="*/ 401479 w 485775"/>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16192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A025F13D-DA21-40A9-8EC5-76362F59C6F9}"/>
                </a:ext>
              </a:extLst>
            </p:cNvPr>
            <p:cNvSpPr/>
            <p:nvPr/>
          </p:nvSpPr>
          <p:spPr>
            <a:xfrm>
              <a:off x="5923121"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47D241EF-D072-477B-847D-B9D7812A2062}"/>
                </a:ext>
              </a:extLst>
            </p:cNvPr>
            <p:cNvSpPr/>
            <p:nvPr/>
          </p:nvSpPr>
          <p:spPr>
            <a:xfrm>
              <a:off x="6164103"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2" name="Freeform: Shape 31">
              <a:extLst>
                <a:ext uri="{FF2B5EF4-FFF2-40B4-BE49-F238E27FC236}">
                  <a16:creationId xmlns:a16="http://schemas.microsoft.com/office/drawing/2014/main" id="{1AD90D11-4718-49AA-A45E-BB32DCB8285E}"/>
                </a:ext>
              </a:extLst>
            </p:cNvPr>
            <p:cNvSpPr/>
            <p:nvPr/>
          </p:nvSpPr>
          <p:spPr>
            <a:xfrm>
              <a:off x="5936456" y="3367563"/>
              <a:ext cx="276225" cy="66675"/>
            </a:xfrm>
            <a:custGeom>
              <a:avLst/>
              <a:gdLst>
                <a:gd name="connsiteX0" fmla="*/ 273844 w 276225"/>
                <a:gd name="connsiteY0" fmla="*/ 35719 h 66675"/>
                <a:gd name="connsiteX1" fmla="*/ 245269 w 276225"/>
                <a:gd name="connsiteY1" fmla="*/ 64294 h 66675"/>
                <a:gd name="connsiteX2" fmla="*/ 35719 w 276225"/>
                <a:gd name="connsiteY2" fmla="*/ 64294 h 66675"/>
                <a:gd name="connsiteX3" fmla="*/ 7144 w 276225"/>
                <a:gd name="connsiteY3" fmla="*/ 35719 h 66675"/>
                <a:gd name="connsiteX4" fmla="*/ 7144 w 276225"/>
                <a:gd name="connsiteY4" fmla="*/ 35719 h 66675"/>
                <a:gd name="connsiteX5" fmla="*/ 35719 w 276225"/>
                <a:gd name="connsiteY5" fmla="*/ 7144 h 66675"/>
                <a:gd name="connsiteX6" fmla="*/ 245269 w 276225"/>
                <a:gd name="connsiteY6" fmla="*/ 7144 h 66675"/>
                <a:gd name="connsiteX7" fmla="*/ 273844 w 276225"/>
                <a:gd name="connsiteY7" fmla="*/ 35719 h 66675"/>
                <a:gd name="connsiteX8" fmla="*/ 273844 w 276225"/>
                <a:gd name="connsiteY8" fmla="*/ 3571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667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3" name="Freeform: Shape 32">
              <a:extLst>
                <a:ext uri="{FF2B5EF4-FFF2-40B4-BE49-F238E27FC236}">
                  <a16:creationId xmlns:a16="http://schemas.microsoft.com/office/drawing/2014/main" id="{7E17D256-B342-4E37-9406-2AA05E8DA6E7}"/>
                </a:ext>
              </a:extLst>
            </p:cNvPr>
            <p:cNvSpPr/>
            <p:nvPr/>
          </p:nvSpPr>
          <p:spPr>
            <a:xfrm>
              <a:off x="5853588" y="3629501"/>
              <a:ext cx="438150" cy="304800"/>
            </a:xfrm>
            <a:custGeom>
              <a:avLst/>
              <a:gdLst>
                <a:gd name="connsiteX0" fmla="*/ 392906 w 438150"/>
                <a:gd name="connsiteY0" fmla="*/ 298609 h 304800"/>
                <a:gd name="connsiteX1" fmla="*/ 48101 w 438150"/>
                <a:gd name="connsiteY1" fmla="*/ 298609 h 304800"/>
                <a:gd name="connsiteX2" fmla="*/ 7144 w 438150"/>
                <a:gd name="connsiteY2" fmla="*/ 257651 h 304800"/>
                <a:gd name="connsiteX3" fmla="*/ 7144 w 438150"/>
                <a:gd name="connsiteY3" fmla="*/ 48101 h 304800"/>
                <a:gd name="connsiteX4" fmla="*/ 48101 w 438150"/>
                <a:gd name="connsiteY4" fmla="*/ 7144 h 304800"/>
                <a:gd name="connsiteX5" fmla="*/ 393859 w 438150"/>
                <a:gd name="connsiteY5" fmla="*/ 7144 h 304800"/>
                <a:gd name="connsiteX6" fmla="*/ 434816 w 438150"/>
                <a:gd name="connsiteY6" fmla="*/ 48101 h 304800"/>
                <a:gd name="connsiteX7" fmla="*/ 434816 w 438150"/>
                <a:gd name="connsiteY7" fmla="*/ 257651 h 304800"/>
                <a:gd name="connsiteX8" fmla="*/ 392906 w 438150"/>
                <a:gd name="connsiteY8" fmla="*/ 29860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0480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44" name="Freeform 14">
            <a:extLst>
              <a:ext uri="{FF2B5EF4-FFF2-40B4-BE49-F238E27FC236}">
                <a16:creationId xmlns:a16="http://schemas.microsoft.com/office/drawing/2014/main" id="{2E11B857-74CB-4115-9CDF-C2D1BCC2F6A5}"/>
              </a:ext>
            </a:extLst>
          </p:cNvPr>
          <p:cNvSpPr/>
          <p:nvPr/>
        </p:nvSpPr>
        <p:spPr>
          <a:xfrm flipV="1">
            <a:off x="1697305" y="2044925"/>
            <a:ext cx="2812211" cy="940280"/>
          </a:xfrm>
          <a:custGeom>
            <a:avLst/>
            <a:gdLst>
              <a:gd name="connsiteX0" fmla="*/ 2812211 w 2812211"/>
              <a:gd name="connsiteY0" fmla="*/ 0 h 940280"/>
              <a:gd name="connsiteX1" fmla="*/ 1949570 w 2812211"/>
              <a:gd name="connsiteY1" fmla="*/ 940280 h 940280"/>
              <a:gd name="connsiteX2" fmla="*/ 0 w 2812211"/>
              <a:gd name="connsiteY2" fmla="*/ 940280 h 940280"/>
            </a:gdLst>
            <a:ahLst/>
            <a:cxnLst>
              <a:cxn ang="0">
                <a:pos x="connsiteX0" y="connsiteY0"/>
              </a:cxn>
              <a:cxn ang="0">
                <a:pos x="connsiteX1" y="connsiteY1"/>
              </a:cxn>
              <a:cxn ang="0">
                <a:pos x="connsiteX2" y="connsiteY2"/>
              </a:cxn>
            </a:cxnLst>
            <a:rect l="l" t="t" r="r" b="b"/>
            <a:pathLst>
              <a:path w="2812211" h="940280">
                <a:moveTo>
                  <a:pt x="2812211" y="0"/>
                </a:moveTo>
                <a:lnTo>
                  <a:pt x="1949570" y="940280"/>
                </a:lnTo>
                <a:lnTo>
                  <a:pt x="0" y="940280"/>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
        <p:nvSpPr>
          <p:cNvPr id="45" name="Freeform 13">
            <a:extLst>
              <a:ext uri="{FF2B5EF4-FFF2-40B4-BE49-F238E27FC236}">
                <a16:creationId xmlns:a16="http://schemas.microsoft.com/office/drawing/2014/main" id="{D20AA7F7-2723-4B5C-B109-F66EC3D7DE60}"/>
              </a:ext>
            </a:extLst>
          </p:cNvPr>
          <p:cNvSpPr/>
          <p:nvPr/>
        </p:nvSpPr>
        <p:spPr>
          <a:xfrm flipV="1">
            <a:off x="7826612" y="5082010"/>
            <a:ext cx="2631058" cy="936000"/>
          </a:xfrm>
          <a:custGeom>
            <a:avLst/>
            <a:gdLst>
              <a:gd name="connsiteX0" fmla="*/ 0 w 2631057"/>
              <a:gd name="connsiteY0" fmla="*/ 793631 h 793631"/>
              <a:gd name="connsiteX1" fmla="*/ 603849 w 2631057"/>
              <a:gd name="connsiteY1" fmla="*/ 0 h 793631"/>
              <a:gd name="connsiteX2" fmla="*/ 2631057 w 2631057"/>
              <a:gd name="connsiteY2" fmla="*/ 0 h 793631"/>
            </a:gdLst>
            <a:ahLst/>
            <a:cxnLst>
              <a:cxn ang="0">
                <a:pos x="connsiteX0" y="connsiteY0"/>
              </a:cxn>
              <a:cxn ang="0">
                <a:pos x="connsiteX1" y="connsiteY1"/>
              </a:cxn>
              <a:cxn ang="0">
                <a:pos x="connsiteX2" y="connsiteY2"/>
              </a:cxn>
            </a:cxnLst>
            <a:rect l="l" t="t" r="r" b="b"/>
            <a:pathLst>
              <a:path w="2631057" h="793631">
                <a:moveTo>
                  <a:pt x="0" y="793631"/>
                </a:moveTo>
                <a:lnTo>
                  <a:pt x="603849" y="0"/>
                </a:lnTo>
                <a:lnTo>
                  <a:pt x="2631057" y="0"/>
                </a:lnTo>
              </a:path>
            </a:pathLst>
          </a:custGeom>
          <a:ln w="476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grpSp>
        <p:nvGrpSpPr>
          <p:cNvPr id="46" name="Group 45">
            <a:extLst>
              <a:ext uri="{FF2B5EF4-FFF2-40B4-BE49-F238E27FC236}">
                <a16:creationId xmlns:a16="http://schemas.microsoft.com/office/drawing/2014/main" id="{4BDABA86-4F6E-45D5-BEDF-A37F3F172C06}"/>
              </a:ext>
            </a:extLst>
          </p:cNvPr>
          <p:cNvGrpSpPr/>
          <p:nvPr/>
        </p:nvGrpSpPr>
        <p:grpSpPr>
          <a:xfrm>
            <a:off x="7948747" y="4339273"/>
            <a:ext cx="4018487" cy="1647052"/>
            <a:chOff x="5567764" y="1748627"/>
            <a:chExt cx="2243150" cy="1647052"/>
          </a:xfrm>
        </p:grpSpPr>
        <p:sp>
          <p:nvSpPr>
            <p:cNvPr id="47" name="Rectangle 46">
              <a:extLst>
                <a:ext uri="{FF2B5EF4-FFF2-40B4-BE49-F238E27FC236}">
                  <a16:creationId xmlns:a16="http://schemas.microsoft.com/office/drawing/2014/main" id="{962CA624-AB1F-4E16-8088-65DF56B74DFD}"/>
                </a:ext>
              </a:extLst>
            </p:cNvPr>
            <p:cNvSpPr/>
            <p:nvPr/>
          </p:nvSpPr>
          <p:spPr>
            <a:xfrm>
              <a:off x="5652121" y="2195350"/>
              <a:ext cx="2158793" cy="1200329"/>
            </a:xfrm>
            <a:prstGeom prst="rect">
              <a:avLst/>
            </a:prstGeom>
          </p:spPr>
          <p:txBody>
            <a:bodyPr wrap="square">
              <a:spAutoFit/>
            </a:bodyPr>
            <a:lstStyle/>
            <a:p>
              <a:pPr lvl="0" algn="just" defTabSz="914286"/>
              <a:r>
                <a:rPr lang="en-US" dirty="0"/>
                <a:t>The data explain about the online shopper’s intention. There are 12330 observation and 18 variables.</a:t>
              </a:r>
              <a:endParaRPr kumimoji="0" lang="en-US" altLang="ko-KR"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48" name="TextBox 47">
              <a:extLst>
                <a:ext uri="{FF2B5EF4-FFF2-40B4-BE49-F238E27FC236}">
                  <a16:creationId xmlns:a16="http://schemas.microsoft.com/office/drawing/2014/main" id="{8C42B32B-E769-4FF0-A4C9-DF77AAEBE5CA}"/>
                </a:ext>
              </a:extLst>
            </p:cNvPr>
            <p:cNvSpPr txBox="1"/>
            <p:nvPr/>
          </p:nvSpPr>
          <p:spPr>
            <a:xfrm>
              <a:off x="5567764" y="1748627"/>
              <a:ext cx="2243149" cy="523220"/>
            </a:xfrm>
            <a:prstGeom prst="rect">
              <a:avLst/>
            </a:prstGeom>
            <a:noFill/>
          </p:spPr>
          <p:txBody>
            <a:bodyPr wrap="square"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US" altLang="ko-KR" sz="2800" b="1" dirty="0">
                  <a:solidFill>
                    <a:prstClr val="black">
                      <a:lumMod val="75000"/>
                      <a:lumOff val="25000"/>
                    </a:prstClr>
                  </a:solidFill>
                  <a:latin typeface="Arial"/>
                  <a:cs typeface="Arial" pitchFamily="34" charset="0"/>
                </a:rPr>
                <a:t>Variable</a:t>
              </a:r>
              <a:endParaRPr kumimoji="0" lang="ko-KR" altLang="en-US" sz="28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49" name="Group 48">
            <a:extLst>
              <a:ext uri="{FF2B5EF4-FFF2-40B4-BE49-F238E27FC236}">
                <a16:creationId xmlns:a16="http://schemas.microsoft.com/office/drawing/2014/main" id="{7C89D1B8-A5D0-4802-9C7F-CA654CCD2723}"/>
              </a:ext>
            </a:extLst>
          </p:cNvPr>
          <p:cNvGrpSpPr/>
          <p:nvPr/>
        </p:nvGrpSpPr>
        <p:grpSpPr>
          <a:xfrm>
            <a:off x="796380" y="2167649"/>
            <a:ext cx="3297077" cy="1439205"/>
            <a:chOff x="5649287" y="1781192"/>
            <a:chExt cx="2870494" cy="1439205"/>
          </a:xfrm>
        </p:grpSpPr>
        <p:sp>
          <p:nvSpPr>
            <p:cNvPr id="50" name="Rectangle 49">
              <a:extLst>
                <a:ext uri="{FF2B5EF4-FFF2-40B4-BE49-F238E27FC236}">
                  <a16:creationId xmlns:a16="http://schemas.microsoft.com/office/drawing/2014/main" id="{743E8C94-61F1-483B-89A7-36F68DF35AAE}"/>
                </a:ext>
              </a:extLst>
            </p:cNvPr>
            <p:cNvSpPr/>
            <p:nvPr/>
          </p:nvSpPr>
          <p:spPr>
            <a:xfrm>
              <a:off x="5649287" y="2297067"/>
              <a:ext cx="2870494" cy="923330"/>
            </a:xfrm>
            <a:prstGeom prst="rect">
              <a:avLst/>
            </a:prstGeom>
          </p:spPr>
          <p:txBody>
            <a:bodyPr wrap="square">
              <a:spAutoFit/>
            </a:bodyPr>
            <a:lstStyle/>
            <a:p>
              <a:pPr lvl="0"/>
              <a:r>
                <a:rPr lang="id-ID" dirty="0">
                  <a:hlinkClick r:id="rId2"/>
                </a:rPr>
                <a:t>https://archive.ics.uci.edu/ml/datasets/Online+ShoppersP-urchasing+Intention+Dataset</a:t>
              </a:r>
              <a:endParaRPr lang="id-ID" dirty="0"/>
            </a:p>
          </p:txBody>
        </p:sp>
        <p:sp>
          <p:nvSpPr>
            <p:cNvPr id="51" name="TextBox 50">
              <a:extLst>
                <a:ext uri="{FF2B5EF4-FFF2-40B4-BE49-F238E27FC236}">
                  <a16:creationId xmlns:a16="http://schemas.microsoft.com/office/drawing/2014/main" id="{60FC366F-CDC4-4B27-A518-215C6BA19ED9}"/>
                </a:ext>
              </a:extLst>
            </p:cNvPr>
            <p:cNvSpPr txBox="1"/>
            <p:nvPr/>
          </p:nvSpPr>
          <p:spPr>
            <a:xfrm>
              <a:off x="5668189" y="1781192"/>
              <a:ext cx="2448361" cy="523220"/>
            </a:xfrm>
            <a:prstGeom prst="rect">
              <a:avLst/>
            </a:prstGeom>
            <a:noFill/>
          </p:spPr>
          <p:txBody>
            <a:bodyPr wrap="square" rtlCol="0" anchor="ctr">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lang="en-US" altLang="ko-KR" sz="2800" b="1" dirty="0">
                  <a:solidFill>
                    <a:prstClr val="black">
                      <a:lumMod val="75000"/>
                      <a:lumOff val="25000"/>
                    </a:prstClr>
                  </a:solidFill>
                  <a:latin typeface="Arial"/>
                  <a:cs typeface="Arial" pitchFamily="34" charset="0"/>
                </a:rPr>
                <a:t>Data Source</a:t>
              </a:r>
              <a:endParaRPr kumimoji="0" lang="ko-KR" altLang="en-US" sz="28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Tree>
    <p:extLst>
      <p:ext uri="{BB962C8B-B14F-4D97-AF65-F5344CB8AC3E}">
        <p14:creationId xmlns:p14="http://schemas.microsoft.com/office/powerpoint/2010/main" val="265352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anim calcmode="lin" valueType="num">
                                      <p:cBhvr>
                                        <p:cTn id="15" dur="1000" fill="hold"/>
                                        <p:tgtEl>
                                          <p:spTgt spid="46"/>
                                        </p:tgtEl>
                                        <p:attrNameLst>
                                          <p:attrName>ppt_x</p:attrName>
                                        </p:attrNameLst>
                                      </p:cBhvr>
                                      <p:tavLst>
                                        <p:tav tm="0">
                                          <p:val>
                                            <p:strVal val="#ppt_x"/>
                                          </p:val>
                                        </p:tav>
                                        <p:tav tm="100000">
                                          <p:val>
                                            <p:strVal val="#ppt_x"/>
                                          </p:val>
                                        </p:tav>
                                      </p:tavLst>
                                    </p:anim>
                                    <p:anim calcmode="lin" valueType="num">
                                      <p:cBhvr>
                                        <p:cTn id="1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6CCC7F-C86B-4A63-BF48-C7A20F380B2C}"/>
              </a:ext>
            </a:extLst>
          </p:cNvPr>
          <p:cNvSpPr>
            <a:spLocks noGrp="1"/>
          </p:cNvSpPr>
          <p:nvPr>
            <p:ph type="body" sz="quarter" idx="10"/>
          </p:nvPr>
        </p:nvSpPr>
        <p:spPr/>
        <p:txBody>
          <a:bodyPr>
            <a:normAutofit fontScale="92500" lnSpcReduction="10000"/>
          </a:bodyPr>
          <a:lstStyle/>
          <a:p>
            <a:r>
              <a:rPr lang="en-US" dirty="0"/>
              <a:t>Variable</a:t>
            </a: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6F677D08-B620-4281-9ED4-0B3804D3786D}"/>
                  </a:ext>
                </a:extLst>
              </p:cNvPr>
              <p:cNvGraphicFramePr>
                <a:graphicFrameLocks noGrp="1"/>
              </p:cNvGraphicFramePr>
              <p:nvPr>
                <p:extLst>
                  <p:ext uri="{D42A27DB-BD31-4B8C-83A1-F6EECF244321}">
                    <p14:modId xmlns:p14="http://schemas.microsoft.com/office/powerpoint/2010/main" val="2096193138"/>
                  </p:ext>
                </p:extLst>
              </p:nvPr>
            </p:nvGraphicFramePr>
            <p:xfrm>
              <a:off x="176722" y="1507433"/>
              <a:ext cx="5367130" cy="4731766"/>
            </p:xfrm>
            <a:graphic>
              <a:graphicData uri="http://schemas.openxmlformats.org/drawingml/2006/table">
                <a:tbl>
                  <a:tblPr firstRow="1" bandRow="1">
                    <a:tableStyleId>{5C22544A-7EE6-4342-B048-85BDC9FD1C3A}</a:tableStyleId>
                  </a:tblPr>
                  <a:tblGrid>
                    <a:gridCol w="1307330">
                      <a:extLst>
                        <a:ext uri="{9D8B030D-6E8A-4147-A177-3AD203B41FA5}">
                          <a16:colId xmlns:a16="http://schemas.microsoft.com/office/drawing/2014/main" val="3986948785"/>
                        </a:ext>
                      </a:extLst>
                    </a:gridCol>
                    <a:gridCol w="2757595">
                      <a:extLst>
                        <a:ext uri="{9D8B030D-6E8A-4147-A177-3AD203B41FA5}">
                          <a16:colId xmlns:a16="http://schemas.microsoft.com/office/drawing/2014/main" val="1192093946"/>
                        </a:ext>
                      </a:extLst>
                    </a:gridCol>
                    <a:gridCol w="1302205">
                      <a:extLst>
                        <a:ext uri="{9D8B030D-6E8A-4147-A177-3AD203B41FA5}">
                          <a16:colId xmlns:a16="http://schemas.microsoft.com/office/drawing/2014/main" val="817148063"/>
                        </a:ext>
                      </a:extLst>
                    </a:gridCol>
                  </a:tblGrid>
                  <a:tr h="370840">
                    <a:tc>
                      <a:txBody>
                        <a:bodyPr/>
                        <a:lstStyle/>
                        <a:p>
                          <a:pPr marL="0" marR="0" indent="0" algn="l">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Variable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l">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Name Of Variable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l">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Scale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99829146"/>
                      </a:ext>
                    </a:extLst>
                  </a:tr>
                  <a:tr h="370840">
                    <a:tc>
                      <a:txBody>
                        <a:bodyPr/>
                        <a:lstStyle/>
                        <a:p>
                          <a:pPr marL="0" marR="0" indent="0" algn="l">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Y</m:t>
                                </m:r>
                              </m:oMath>
                            </m:oMathPara>
                          </a14:m>
                          <a:endParaRPr lang="en-US" sz="2000" i="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Revenue</a:t>
                          </a:r>
                          <a:endParaRPr lang="en-US" sz="2000" dirty="0">
                            <a:effectLst/>
                            <a:latin typeface="+mn-lt"/>
                            <a:ea typeface="Times New Roman" panose="02020603050405020304" pitchFamily="18" charset="0"/>
                            <a:cs typeface="Times New Roman" panose="02020603050405020304" pitchFamily="18" charset="0"/>
                          </a:endParaRPr>
                        </a:p>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1 = True</a:t>
                          </a:r>
                          <a:endParaRPr lang="en-US" sz="2000" dirty="0">
                            <a:effectLst/>
                            <a:latin typeface="+mn-lt"/>
                            <a:ea typeface="Times New Roman" panose="02020603050405020304" pitchFamily="18" charset="0"/>
                            <a:cs typeface="Times New Roman" panose="02020603050405020304" pitchFamily="18" charset="0"/>
                          </a:endParaRPr>
                        </a:p>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0 = False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Nominal</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2252433"/>
                      </a:ext>
                    </a:extLst>
                  </a:tr>
                  <a:tr h="370840">
                    <a:tc>
                      <a:txBody>
                        <a:bodyPr/>
                        <a:lstStyle/>
                        <a:p>
                          <a:pPr marL="0" marR="0" indent="0" algn="l">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Administrative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Ratio</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6609826"/>
                      </a:ext>
                    </a:extLst>
                  </a:tr>
                  <a:tr h="370840">
                    <a:tc>
                      <a:txBody>
                        <a:bodyPr/>
                        <a:lstStyle/>
                        <a:p>
                          <a:pPr marL="0" marR="0" indent="0" algn="l">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Administrative Duration</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9447280"/>
                      </a:ext>
                    </a:extLst>
                  </a:tr>
                  <a:tr h="370840">
                    <a:tc>
                      <a:txBody>
                        <a:bodyPr/>
                        <a:lstStyle/>
                        <a:p>
                          <a:pPr marL="0" marR="0" indent="0" algn="l">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Informational</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Ordinary</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8846530"/>
                      </a:ext>
                    </a:extLst>
                  </a:tr>
                  <a:tr h="370840">
                    <a:tc>
                      <a:txBody>
                        <a:bodyPr/>
                        <a:lstStyle/>
                        <a:p>
                          <a:pPr marL="0" marR="0" indent="0" algn="l">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Informational Duration</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86913058"/>
                      </a:ext>
                    </a:extLst>
                  </a:tr>
                  <a:tr h="370840">
                    <a:tc>
                      <a:txBody>
                        <a:bodyPr/>
                        <a:lstStyle/>
                        <a:p>
                          <a:pPr marL="0" marR="0" indent="0" algn="l">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5</m:t>
                                    </m:r>
                                  </m:sub>
                                </m:sSub>
                              </m:oMath>
                            </m:oMathPara>
                          </a14:m>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Product Related</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65570593"/>
                      </a:ext>
                    </a:extLst>
                  </a:tr>
                  <a:tr h="370840">
                    <a:tc>
                      <a:txBody>
                        <a:bodyPr/>
                        <a:lstStyle/>
                        <a:p>
                          <a:pPr marL="0" marR="0" indent="0" algn="l">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6</m:t>
                                    </m:r>
                                  </m:sub>
                                </m:sSub>
                              </m:oMath>
                            </m:oMathPara>
                          </a14:m>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Product Related Duration</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891362"/>
                      </a:ext>
                    </a:extLst>
                  </a:tr>
                  <a:tr h="370840">
                    <a:tc>
                      <a:txBody>
                        <a:bodyPr/>
                        <a:lstStyle/>
                        <a:p>
                          <a:pPr marL="0" marR="0" indent="0" algn="l">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7</m:t>
                                    </m:r>
                                  </m:sub>
                                </m:sSub>
                              </m:oMath>
                            </m:oMathPara>
                          </a14:m>
                          <a:endParaRPr lang="en-US" sz="20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Bounce Rates</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Ordinary</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8659475"/>
                      </a:ext>
                    </a:extLst>
                  </a:tr>
                  <a:tr h="370840">
                    <a:tc>
                      <a:txBody>
                        <a:bodyPr/>
                        <a:lstStyle/>
                        <a:p>
                          <a:pPr marL="0" marR="0" indent="0" algn="l">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8</m:t>
                                    </m:r>
                                  </m:sub>
                                </m:sSub>
                              </m:oMath>
                            </m:oMathPara>
                          </a14:m>
                          <a:endParaRPr lang="en-US" sz="20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Exit Rate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 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46100086"/>
                      </a:ext>
                    </a:extLst>
                  </a:tr>
                  <a:tr h="370840">
                    <a:tc>
                      <a:txBody>
                        <a:bodyPr/>
                        <a:lstStyle/>
                        <a:p>
                          <a:pPr marL="0" marR="0" indent="0" algn="l">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9</m:t>
                                    </m:r>
                                  </m:sub>
                                </m:sSub>
                              </m:oMath>
                            </m:oMathPara>
                          </a14:m>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Page Values</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767485"/>
                      </a:ext>
                    </a:extLst>
                  </a:tr>
                </a:tbl>
              </a:graphicData>
            </a:graphic>
          </p:graphicFrame>
        </mc:Choice>
        <mc:Fallback xmlns="">
          <p:graphicFrame>
            <p:nvGraphicFramePr>
              <p:cNvPr id="7" name="Table 2">
                <a:extLst>
                  <a:ext uri="{FF2B5EF4-FFF2-40B4-BE49-F238E27FC236}">
                    <a16:creationId xmlns:a16="http://schemas.microsoft.com/office/drawing/2014/main" id="{6F677D08-B620-4281-9ED4-0B3804D3786D}"/>
                  </a:ext>
                </a:extLst>
              </p:cNvPr>
              <p:cNvGraphicFramePr>
                <a:graphicFrameLocks noGrp="1"/>
              </p:cNvGraphicFramePr>
              <p:nvPr>
                <p:extLst>
                  <p:ext uri="{D42A27DB-BD31-4B8C-83A1-F6EECF244321}">
                    <p14:modId xmlns:p14="http://schemas.microsoft.com/office/powerpoint/2010/main" val="2096193138"/>
                  </p:ext>
                </p:extLst>
              </p:nvPr>
            </p:nvGraphicFramePr>
            <p:xfrm>
              <a:off x="176722" y="1507433"/>
              <a:ext cx="5367130" cy="4731766"/>
            </p:xfrm>
            <a:graphic>
              <a:graphicData uri="http://schemas.openxmlformats.org/drawingml/2006/table">
                <a:tbl>
                  <a:tblPr firstRow="1" bandRow="1">
                    <a:tableStyleId>{5C22544A-7EE6-4342-B048-85BDC9FD1C3A}</a:tableStyleId>
                  </a:tblPr>
                  <a:tblGrid>
                    <a:gridCol w="1307330">
                      <a:extLst>
                        <a:ext uri="{9D8B030D-6E8A-4147-A177-3AD203B41FA5}">
                          <a16:colId xmlns:a16="http://schemas.microsoft.com/office/drawing/2014/main" val="3986948785"/>
                        </a:ext>
                      </a:extLst>
                    </a:gridCol>
                    <a:gridCol w="2757595">
                      <a:extLst>
                        <a:ext uri="{9D8B030D-6E8A-4147-A177-3AD203B41FA5}">
                          <a16:colId xmlns:a16="http://schemas.microsoft.com/office/drawing/2014/main" val="1192093946"/>
                        </a:ext>
                      </a:extLst>
                    </a:gridCol>
                    <a:gridCol w="1302205">
                      <a:extLst>
                        <a:ext uri="{9D8B030D-6E8A-4147-A177-3AD203B41FA5}">
                          <a16:colId xmlns:a16="http://schemas.microsoft.com/office/drawing/2014/main" val="817148063"/>
                        </a:ext>
                      </a:extLst>
                    </a:gridCol>
                  </a:tblGrid>
                  <a:tr h="370840">
                    <a:tc>
                      <a:txBody>
                        <a:bodyPr/>
                        <a:lstStyle/>
                        <a:p>
                          <a:pPr marL="0" marR="0" indent="0" algn="l">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Variable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l">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Name Of Variable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l">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Scale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99829146"/>
                      </a:ext>
                    </a:extLst>
                  </a:tr>
                  <a:tr h="1023366">
                    <a:tc>
                      <a:txBody>
                        <a:bodyPr/>
                        <a:lstStyle/>
                        <a:p>
                          <a:endParaRPr lang="en-US"/>
                        </a:p>
                      </a:txBody>
                      <a:tcPr marL="68580" marR="68580" marT="0" marB="0" anchor="ctr">
                        <a:blipFill>
                          <a:blip r:embed="rId2"/>
                          <a:stretch>
                            <a:fillRect l="-465" t="-44048" r="-312093" b="-337500"/>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Revenue</a:t>
                          </a:r>
                          <a:endParaRPr lang="en-US" sz="2000" dirty="0">
                            <a:effectLst/>
                            <a:latin typeface="+mn-lt"/>
                            <a:ea typeface="Times New Roman" panose="02020603050405020304" pitchFamily="18" charset="0"/>
                            <a:cs typeface="Times New Roman" panose="02020603050405020304" pitchFamily="18" charset="0"/>
                          </a:endParaRPr>
                        </a:p>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1 = True</a:t>
                          </a:r>
                          <a:endParaRPr lang="en-US" sz="2000" dirty="0">
                            <a:effectLst/>
                            <a:latin typeface="+mn-lt"/>
                            <a:ea typeface="Times New Roman" panose="02020603050405020304" pitchFamily="18" charset="0"/>
                            <a:cs typeface="Times New Roman" panose="02020603050405020304" pitchFamily="18" charset="0"/>
                          </a:endParaRPr>
                        </a:p>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0 = False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Nominal</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2252433"/>
                      </a:ext>
                    </a:extLst>
                  </a:tr>
                  <a:tr h="370840">
                    <a:tc>
                      <a:txBody>
                        <a:bodyPr/>
                        <a:lstStyle/>
                        <a:p>
                          <a:endParaRPr lang="en-US"/>
                        </a:p>
                      </a:txBody>
                      <a:tcPr marL="68580" marR="68580" marT="0" marB="0" anchor="ctr">
                        <a:blipFill>
                          <a:blip r:embed="rId2"/>
                          <a:stretch>
                            <a:fillRect l="-465" t="-396721" r="-312093" b="-829508"/>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Administrative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Ratio</a:t>
                          </a:r>
                          <a:endParaRPr lang="en-US" sz="20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6609826"/>
                      </a:ext>
                    </a:extLst>
                  </a:tr>
                  <a:tr h="370840">
                    <a:tc>
                      <a:txBody>
                        <a:bodyPr/>
                        <a:lstStyle/>
                        <a:p>
                          <a:endParaRPr lang="en-US"/>
                        </a:p>
                      </a:txBody>
                      <a:tcPr marL="68580" marR="68580" marT="0" marB="0" anchor="ctr">
                        <a:blipFill>
                          <a:blip r:embed="rId2"/>
                          <a:stretch>
                            <a:fillRect l="-465" t="-496721" r="-312093" b="-729508"/>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Administrative Duration</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9447280"/>
                      </a:ext>
                    </a:extLst>
                  </a:tr>
                  <a:tr h="370840">
                    <a:tc>
                      <a:txBody>
                        <a:bodyPr/>
                        <a:lstStyle/>
                        <a:p>
                          <a:endParaRPr lang="en-US"/>
                        </a:p>
                      </a:txBody>
                      <a:tcPr marL="68580" marR="68580" marT="0" marB="0" anchor="ctr">
                        <a:blipFill>
                          <a:blip r:embed="rId2"/>
                          <a:stretch>
                            <a:fillRect l="-465" t="-596721" r="-312093" b="-629508"/>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Informational</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Ordinary</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8846530"/>
                      </a:ext>
                    </a:extLst>
                  </a:tr>
                  <a:tr h="370840">
                    <a:tc>
                      <a:txBody>
                        <a:bodyPr/>
                        <a:lstStyle/>
                        <a:p>
                          <a:endParaRPr lang="en-US"/>
                        </a:p>
                      </a:txBody>
                      <a:tcPr marL="68580" marR="68580" marT="0" marB="0" anchor="ctr">
                        <a:blipFill>
                          <a:blip r:embed="rId2"/>
                          <a:stretch>
                            <a:fillRect l="-465" t="-696721" r="-312093" b="-529508"/>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Informational Duration</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86913058"/>
                      </a:ext>
                    </a:extLst>
                  </a:tr>
                  <a:tr h="370840">
                    <a:tc>
                      <a:txBody>
                        <a:bodyPr/>
                        <a:lstStyle/>
                        <a:p>
                          <a:endParaRPr lang="en-US"/>
                        </a:p>
                      </a:txBody>
                      <a:tcPr marL="68580" marR="68580" marT="0" marB="0" anchor="ctr">
                        <a:blipFill>
                          <a:blip r:embed="rId2"/>
                          <a:stretch>
                            <a:fillRect l="-465" t="-810000" r="-312093" b="-438333"/>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Product Related</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65570593"/>
                      </a:ext>
                    </a:extLst>
                  </a:tr>
                  <a:tr h="370840">
                    <a:tc>
                      <a:txBody>
                        <a:bodyPr/>
                        <a:lstStyle/>
                        <a:p>
                          <a:endParaRPr lang="en-US"/>
                        </a:p>
                      </a:txBody>
                      <a:tcPr marL="68580" marR="68580" marT="0" marB="0" anchor="ctr">
                        <a:blipFill>
                          <a:blip r:embed="rId2"/>
                          <a:stretch>
                            <a:fillRect l="-465" t="-895082" r="-312093" b="-331148"/>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Product Related Duration</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891362"/>
                      </a:ext>
                    </a:extLst>
                  </a:tr>
                  <a:tr h="370840">
                    <a:tc>
                      <a:txBody>
                        <a:bodyPr/>
                        <a:lstStyle/>
                        <a:p>
                          <a:endParaRPr lang="en-US"/>
                        </a:p>
                      </a:txBody>
                      <a:tcPr marL="68580" marR="68580" marT="0" marB="0" anchor="ctr">
                        <a:blipFill>
                          <a:blip r:embed="rId2"/>
                          <a:stretch>
                            <a:fillRect l="-465" t="-995082" r="-312093" b="-231148"/>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Bounce Rates</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Ordinary</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8659475"/>
                      </a:ext>
                    </a:extLst>
                  </a:tr>
                  <a:tr h="370840">
                    <a:tc>
                      <a:txBody>
                        <a:bodyPr/>
                        <a:lstStyle/>
                        <a:p>
                          <a:endParaRPr lang="en-US"/>
                        </a:p>
                      </a:txBody>
                      <a:tcPr marL="68580" marR="68580" marT="0" marB="0" anchor="ctr">
                        <a:blipFill>
                          <a:blip r:embed="rId2"/>
                          <a:stretch>
                            <a:fillRect l="-465" t="-1095082" r="-312093" b="-131148"/>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Exit Rate</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 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46100086"/>
                      </a:ext>
                    </a:extLst>
                  </a:tr>
                  <a:tr h="370840">
                    <a:tc>
                      <a:txBody>
                        <a:bodyPr/>
                        <a:lstStyle/>
                        <a:p>
                          <a:endParaRPr lang="en-US"/>
                        </a:p>
                      </a:txBody>
                      <a:tcPr marL="68580" marR="68580" marT="0" marB="0" anchor="ctr">
                        <a:blipFill>
                          <a:blip r:embed="rId2"/>
                          <a:stretch>
                            <a:fillRect l="-465" t="-1195082" r="-312093" b="-31148"/>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Page Values</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Ratio</a:t>
                          </a:r>
                          <a:endParaRPr lang="en-US"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7674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2">
                <a:extLst>
                  <a:ext uri="{FF2B5EF4-FFF2-40B4-BE49-F238E27FC236}">
                    <a16:creationId xmlns:a16="http://schemas.microsoft.com/office/drawing/2014/main" id="{1DD469B6-42BB-4893-9293-8529278C2C2E}"/>
                  </a:ext>
                </a:extLst>
              </p:cNvPr>
              <p:cNvGraphicFramePr>
                <a:graphicFrameLocks noGrp="1"/>
              </p:cNvGraphicFramePr>
              <p:nvPr>
                <p:extLst>
                  <p:ext uri="{D42A27DB-BD31-4B8C-83A1-F6EECF244321}">
                    <p14:modId xmlns:p14="http://schemas.microsoft.com/office/powerpoint/2010/main" val="1357624712"/>
                  </p:ext>
                </p:extLst>
              </p:nvPr>
            </p:nvGraphicFramePr>
            <p:xfrm>
              <a:off x="5711687" y="1507433"/>
              <a:ext cx="5605670" cy="4381548"/>
            </p:xfrm>
            <a:graphic>
              <a:graphicData uri="http://schemas.openxmlformats.org/drawingml/2006/table">
                <a:tbl>
                  <a:tblPr firstRow="1" bandRow="1">
                    <a:tableStyleId>{5C22544A-7EE6-4342-B048-85BDC9FD1C3A}</a:tableStyleId>
                  </a:tblPr>
                  <a:tblGrid>
                    <a:gridCol w="1393057">
                      <a:extLst>
                        <a:ext uri="{9D8B030D-6E8A-4147-A177-3AD203B41FA5}">
                          <a16:colId xmlns:a16="http://schemas.microsoft.com/office/drawing/2014/main" val="3986948785"/>
                        </a:ext>
                      </a:extLst>
                    </a:gridCol>
                    <a:gridCol w="2306313">
                      <a:extLst>
                        <a:ext uri="{9D8B030D-6E8A-4147-A177-3AD203B41FA5}">
                          <a16:colId xmlns:a16="http://schemas.microsoft.com/office/drawing/2014/main" val="1192093946"/>
                        </a:ext>
                      </a:extLst>
                    </a:gridCol>
                    <a:gridCol w="1906300">
                      <a:extLst>
                        <a:ext uri="{9D8B030D-6E8A-4147-A177-3AD203B41FA5}">
                          <a16:colId xmlns:a16="http://schemas.microsoft.com/office/drawing/2014/main" val="817148063"/>
                        </a:ext>
                      </a:extLst>
                    </a:gridCol>
                  </a:tblGrid>
                  <a:tr h="375404">
                    <a:tc>
                      <a:txBody>
                        <a:bodyPr/>
                        <a:lstStyle/>
                        <a:p>
                          <a:pPr marL="0" marR="0" indent="0" algn="just">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Variable</a:t>
                          </a:r>
                          <a:endParaRPr lang="en-US" sz="2000" dirty="0">
                            <a:effectLst/>
                            <a:latin typeface="+mn-lt"/>
                            <a:ea typeface="Times New Roman" panose="02020603050405020304" pitchFamily="18" charset="0"/>
                            <a:cs typeface="Times New Roman" panose="02020603050405020304" pitchFamily="18" charset="0"/>
                          </a:endParaRPr>
                        </a:p>
                      </a:txBody>
                      <a:tcPr marT="0" marB="0"/>
                    </a:tc>
                    <a:tc>
                      <a:txBody>
                        <a:bodyPr/>
                        <a:lstStyle/>
                        <a:p>
                          <a:pPr marL="0" marR="0" indent="0" algn="just">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Nama variable</a:t>
                          </a:r>
                          <a:endParaRPr lang="en-US" sz="2000" dirty="0">
                            <a:effectLst/>
                            <a:latin typeface="+mn-lt"/>
                            <a:ea typeface="Times New Roman" panose="02020603050405020304" pitchFamily="18" charset="0"/>
                            <a:cs typeface="Times New Roman" panose="02020603050405020304" pitchFamily="18" charset="0"/>
                          </a:endParaRPr>
                        </a:p>
                      </a:txBody>
                      <a:tcPr marT="0" marB="0"/>
                    </a:tc>
                    <a:tc>
                      <a:txBody>
                        <a:bodyPr/>
                        <a:lstStyle/>
                        <a:p>
                          <a:pPr marL="0" marR="0" indent="0" algn="just">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Scale</a:t>
                          </a:r>
                          <a:endParaRPr lang="en-US" sz="2000" dirty="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2799829146"/>
                      </a:ext>
                    </a:extLst>
                  </a:tr>
                  <a:tr h="356236">
                    <a:tc>
                      <a:txBody>
                        <a:bodyPr/>
                        <a:lstStyle/>
                        <a:p>
                          <a:pPr marL="0" marR="0" indent="0" algn="ctr">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m:oMathPara>
                          </a14:m>
                          <a:endParaRPr lang="en-US" sz="20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Special Date</a:t>
                          </a:r>
                          <a:endParaRPr lang="en-US" sz="20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Ordinary</a:t>
                          </a:r>
                          <a:endParaRPr lang="en-US" sz="20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0325027"/>
                      </a:ext>
                    </a:extLst>
                  </a:tr>
                  <a:tr h="467654">
                    <a:tc>
                      <a:txBody>
                        <a:bodyPr/>
                        <a:lstStyle/>
                        <a:p>
                          <a:pPr marL="0" marR="0" indent="0" algn="ctr">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11</m:t>
                                    </m:r>
                                  </m:sub>
                                </m:sSub>
                              </m:oMath>
                            </m:oMathPara>
                          </a14:m>
                          <a:endParaRPr lang="en-US" sz="2000" dirty="0">
                            <a:effectLst/>
                            <a:latin typeface="+mj-lt"/>
                            <a:ea typeface="Times New Roman" panose="02020603050405020304" pitchFamily="18" charset="0"/>
                            <a:cs typeface="Times New Roman" panose="02020603050405020304" pitchFamily="18" charset="0"/>
                          </a:endParaRPr>
                        </a:p>
                      </a:txBody>
                      <a:tcPr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Month</a:t>
                          </a:r>
                          <a:endParaRPr lang="en-US" sz="2000" dirty="0">
                            <a:effectLst/>
                            <a:latin typeface="+mj-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Nominal</a:t>
                          </a:r>
                          <a:endParaRPr lang="en-US" sz="2000" dirty="0">
                            <a:effectLst/>
                            <a:latin typeface="+mj-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3537044478"/>
                      </a:ext>
                    </a:extLst>
                  </a:tr>
                  <a:tr h="842080">
                    <a:tc>
                      <a:txBody>
                        <a:bodyPr/>
                        <a:lstStyle/>
                        <a:p>
                          <a:pPr marL="0" marR="0" indent="0" algn="ctr">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12</m:t>
                                    </m:r>
                                  </m:sub>
                                </m:sSub>
                              </m:oMath>
                            </m:oMathPara>
                          </a14:m>
                          <a:endParaRPr lang="en-US" sz="2000" dirty="0">
                            <a:effectLst/>
                            <a:latin typeface="+mj-lt"/>
                            <a:ea typeface="Times New Roman" panose="02020603050405020304" pitchFamily="18" charset="0"/>
                            <a:cs typeface="Times New Roman" panose="02020603050405020304" pitchFamily="18" charset="0"/>
                          </a:endParaRPr>
                        </a:p>
                      </a:txBody>
                      <a:tcPr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Operating Systems</a:t>
                          </a:r>
                          <a:endParaRPr lang="en-US" sz="2000" dirty="0">
                            <a:effectLst/>
                            <a:latin typeface="+mj-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Nominal</a:t>
                          </a:r>
                          <a:endParaRPr lang="en-US" sz="2000" dirty="0">
                            <a:effectLst/>
                            <a:latin typeface="+mj-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48683391"/>
                      </a:ext>
                    </a:extLst>
                  </a:tr>
                  <a:tr h="467654">
                    <a:tc>
                      <a:txBody>
                        <a:bodyPr/>
                        <a:lstStyle/>
                        <a:p>
                          <a:pPr marL="0" marR="0" indent="0" algn="ctr">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13</m:t>
                                    </m:r>
                                  </m:sub>
                                </m:sSub>
                              </m:oMath>
                            </m:oMathPara>
                          </a14:m>
                          <a:endParaRPr lang="en-US" sz="2000" dirty="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l">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Browser</a:t>
                          </a:r>
                          <a:endParaRPr lang="en-US" sz="200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Nominal</a:t>
                          </a:r>
                          <a:endParaRPr lang="en-US" sz="2000" dirty="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412252433"/>
                      </a:ext>
                    </a:extLst>
                  </a:tr>
                  <a:tr h="467654">
                    <a:tc>
                      <a:txBody>
                        <a:bodyPr/>
                        <a:lstStyle/>
                        <a:p>
                          <a:pPr marL="0" marR="0" indent="0" algn="ctr">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14</m:t>
                                    </m:r>
                                  </m:sub>
                                </m:sSub>
                              </m:oMath>
                            </m:oMathPara>
                          </a14:m>
                          <a:endParaRPr lang="en-US" sz="2000" dirty="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l">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Region</a:t>
                          </a:r>
                          <a:endParaRPr lang="en-US" sz="200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Nominal</a:t>
                          </a:r>
                          <a:endParaRPr lang="en-US" sz="2000" dirty="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3256609826"/>
                      </a:ext>
                    </a:extLst>
                  </a:tr>
                  <a:tr h="467654">
                    <a:tc>
                      <a:txBody>
                        <a:bodyPr/>
                        <a:lstStyle/>
                        <a:p>
                          <a:pPr marL="0" marR="0" indent="0" algn="ctr">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15</m:t>
                                    </m:r>
                                  </m:sub>
                                </m:sSub>
                              </m:oMath>
                            </m:oMathPara>
                          </a14:m>
                          <a:endParaRPr lang="en-US" sz="200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l">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Traffic Type</a:t>
                          </a:r>
                          <a:endParaRPr lang="en-US" sz="200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Nominal</a:t>
                          </a:r>
                          <a:endParaRPr lang="en-US" sz="200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379447280"/>
                      </a:ext>
                    </a:extLst>
                  </a:tr>
                  <a:tr h="467654">
                    <a:tc>
                      <a:txBody>
                        <a:bodyPr/>
                        <a:lstStyle/>
                        <a:p>
                          <a:pPr marL="0" marR="0" indent="0" algn="ctr">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16</m:t>
                                    </m:r>
                                  </m:sub>
                                </m:sSub>
                              </m:oMath>
                            </m:oMathPara>
                          </a14:m>
                          <a:endParaRPr lang="en-US" sz="200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Visitor Type</a:t>
                          </a:r>
                          <a:endParaRPr lang="en-US" sz="2000" dirty="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Nominal</a:t>
                          </a:r>
                          <a:endParaRPr lang="en-US" sz="200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468846530"/>
                      </a:ext>
                    </a:extLst>
                  </a:tr>
                  <a:tr h="467654">
                    <a:tc>
                      <a:txBody>
                        <a:bodyPr/>
                        <a:lstStyle/>
                        <a:p>
                          <a:pPr marL="0" marR="0" indent="0" algn="ctr">
                            <a:lnSpc>
                              <a:spcPct val="105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X</m:t>
                                    </m:r>
                                  </m:e>
                                  <m:sub>
                                    <m: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17</m:t>
                                    </m:r>
                                  </m:sub>
                                </m:sSub>
                              </m:oMath>
                            </m:oMathPara>
                          </a14:m>
                          <a:endParaRPr lang="en-US" sz="2000" dirty="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l">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Weekend</a:t>
                          </a:r>
                          <a:endParaRPr lang="en-US" sz="200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Nominal</a:t>
                          </a:r>
                          <a:endParaRPr lang="en-US" sz="2000" dirty="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1386913058"/>
                      </a:ext>
                    </a:extLst>
                  </a:tr>
                </a:tbl>
              </a:graphicData>
            </a:graphic>
          </p:graphicFrame>
        </mc:Choice>
        <mc:Fallback xmlns="">
          <p:graphicFrame>
            <p:nvGraphicFramePr>
              <p:cNvPr id="8" name="Table 2">
                <a:extLst>
                  <a:ext uri="{FF2B5EF4-FFF2-40B4-BE49-F238E27FC236}">
                    <a16:creationId xmlns:a16="http://schemas.microsoft.com/office/drawing/2014/main" id="{1DD469B6-42BB-4893-9293-8529278C2C2E}"/>
                  </a:ext>
                </a:extLst>
              </p:cNvPr>
              <p:cNvGraphicFramePr>
                <a:graphicFrameLocks noGrp="1"/>
              </p:cNvGraphicFramePr>
              <p:nvPr>
                <p:extLst>
                  <p:ext uri="{D42A27DB-BD31-4B8C-83A1-F6EECF244321}">
                    <p14:modId xmlns:p14="http://schemas.microsoft.com/office/powerpoint/2010/main" val="1357624712"/>
                  </p:ext>
                </p:extLst>
              </p:nvPr>
            </p:nvGraphicFramePr>
            <p:xfrm>
              <a:off x="5711687" y="1507433"/>
              <a:ext cx="5605670" cy="4381548"/>
            </p:xfrm>
            <a:graphic>
              <a:graphicData uri="http://schemas.openxmlformats.org/drawingml/2006/table">
                <a:tbl>
                  <a:tblPr firstRow="1" bandRow="1">
                    <a:tableStyleId>{5C22544A-7EE6-4342-B048-85BDC9FD1C3A}</a:tableStyleId>
                  </a:tblPr>
                  <a:tblGrid>
                    <a:gridCol w="1393057">
                      <a:extLst>
                        <a:ext uri="{9D8B030D-6E8A-4147-A177-3AD203B41FA5}">
                          <a16:colId xmlns:a16="http://schemas.microsoft.com/office/drawing/2014/main" val="3986948785"/>
                        </a:ext>
                      </a:extLst>
                    </a:gridCol>
                    <a:gridCol w="2306313">
                      <a:extLst>
                        <a:ext uri="{9D8B030D-6E8A-4147-A177-3AD203B41FA5}">
                          <a16:colId xmlns:a16="http://schemas.microsoft.com/office/drawing/2014/main" val="1192093946"/>
                        </a:ext>
                      </a:extLst>
                    </a:gridCol>
                    <a:gridCol w="1906300">
                      <a:extLst>
                        <a:ext uri="{9D8B030D-6E8A-4147-A177-3AD203B41FA5}">
                          <a16:colId xmlns:a16="http://schemas.microsoft.com/office/drawing/2014/main" val="817148063"/>
                        </a:ext>
                      </a:extLst>
                    </a:gridCol>
                  </a:tblGrid>
                  <a:tr h="375404">
                    <a:tc>
                      <a:txBody>
                        <a:bodyPr/>
                        <a:lstStyle/>
                        <a:p>
                          <a:pPr marL="0" marR="0" indent="0" algn="just">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Variable</a:t>
                          </a:r>
                          <a:endParaRPr lang="en-US" sz="2000" dirty="0">
                            <a:effectLst/>
                            <a:latin typeface="+mn-lt"/>
                            <a:ea typeface="Times New Roman" panose="02020603050405020304" pitchFamily="18" charset="0"/>
                            <a:cs typeface="Times New Roman" panose="02020603050405020304" pitchFamily="18" charset="0"/>
                          </a:endParaRPr>
                        </a:p>
                      </a:txBody>
                      <a:tcPr marT="0" marB="0"/>
                    </a:tc>
                    <a:tc>
                      <a:txBody>
                        <a:bodyPr/>
                        <a:lstStyle/>
                        <a:p>
                          <a:pPr marL="0" marR="0" indent="0" algn="just">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Nama variable</a:t>
                          </a:r>
                          <a:endParaRPr lang="en-US" sz="2000" dirty="0">
                            <a:effectLst/>
                            <a:latin typeface="+mn-lt"/>
                            <a:ea typeface="Times New Roman" panose="02020603050405020304" pitchFamily="18" charset="0"/>
                            <a:cs typeface="Times New Roman" panose="02020603050405020304" pitchFamily="18" charset="0"/>
                          </a:endParaRPr>
                        </a:p>
                      </a:txBody>
                      <a:tcPr marT="0" marB="0"/>
                    </a:tc>
                    <a:tc>
                      <a:txBody>
                        <a:bodyPr/>
                        <a:lstStyle/>
                        <a:p>
                          <a:pPr marL="0" marR="0" indent="0" algn="just">
                            <a:lnSpc>
                              <a:spcPct val="105000"/>
                            </a:lnSpc>
                            <a:spcBef>
                              <a:spcPts val="0"/>
                            </a:spcBef>
                            <a:spcAft>
                              <a:spcPts val="300"/>
                            </a:spcAft>
                          </a:pPr>
                          <a:r>
                            <a:rPr lang="en-US" sz="2000" b="1" dirty="0">
                              <a:solidFill>
                                <a:srgbClr val="000000"/>
                              </a:solidFill>
                              <a:effectLst/>
                              <a:latin typeface="+mn-lt"/>
                              <a:ea typeface="Times New Roman" panose="02020603050405020304" pitchFamily="18" charset="0"/>
                              <a:cs typeface="Times New Roman" panose="02020603050405020304" pitchFamily="18" charset="0"/>
                            </a:rPr>
                            <a:t>Scale</a:t>
                          </a:r>
                          <a:endParaRPr lang="en-US" sz="2000" dirty="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2799829146"/>
                      </a:ext>
                    </a:extLst>
                  </a:tr>
                  <a:tr h="358140">
                    <a:tc>
                      <a:txBody>
                        <a:bodyPr/>
                        <a:lstStyle/>
                        <a:p>
                          <a:endParaRPr lang="en-US"/>
                        </a:p>
                      </a:txBody>
                      <a:tcPr marL="68580" marR="68580" marT="0" marB="0" anchor="ctr">
                        <a:blipFill>
                          <a:blip r:embed="rId3"/>
                          <a:stretch>
                            <a:fillRect l="-437" t="-127119" r="-303930" b="-1033898"/>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Special Date</a:t>
                          </a:r>
                          <a:endParaRPr lang="en-US" sz="20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Ordinary</a:t>
                          </a:r>
                          <a:endParaRPr lang="en-US" sz="20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0325027"/>
                      </a:ext>
                    </a:extLst>
                  </a:tr>
                  <a:tr h="467654">
                    <a:tc>
                      <a:txBody>
                        <a:bodyPr/>
                        <a:lstStyle/>
                        <a:p>
                          <a:endParaRPr lang="en-US"/>
                        </a:p>
                      </a:txBody>
                      <a:tcPr marT="0" marB="0" anchor="ctr">
                        <a:blipFill>
                          <a:blip r:embed="rId3"/>
                          <a:stretch>
                            <a:fillRect l="-437" t="-176316" r="-303930" b="-702632"/>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Month</a:t>
                          </a:r>
                          <a:endParaRPr lang="en-US" sz="2000" dirty="0">
                            <a:effectLst/>
                            <a:latin typeface="+mj-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Nominal</a:t>
                          </a:r>
                          <a:endParaRPr lang="en-US" sz="2000" dirty="0">
                            <a:effectLst/>
                            <a:latin typeface="+mj-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3537044478"/>
                      </a:ext>
                    </a:extLst>
                  </a:tr>
                  <a:tr h="842080">
                    <a:tc>
                      <a:txBody>
                        <a:bodyPr/>
                        <a:lstStyle/>
                        <a:p>
                          <a:endParaRPr lang="en-US"/>
                        </a:p>
                      </a:txBody>
                      <a:tcPr marT="0" marB="0" anchor="ctr">
                        <a:blipFill>
                          <a:blip r:embed="rId3"/>
                          <a:stretch>
                            <a:fillRect l="-437" t="-151079" r="-303930" b="-284173"/>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Operating Systems</a:t>
                          </a:r>
                          <a:endParaRPr lang="en-US" sz="2000" dirty="0">
                            <a:effectLst/>
                            <a:latin typeface="+mj-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j-lt"/>
                              <a:ea typeface="Times New Roman" panose="02020603050405020304" pitchFamily="18" charset="0"/>
                              <a:cs typeface="Times New Roman" panose="02020603050405020304" pitchFamily="18" charset="0"/>
                            </a:rPr>
                            <a:t>Nominal</a:t>
                          </a:r>
                          <a:endParaRPr lang="en-US" sz="2000" dirty="0">
                            <a:effectLst/>
                            <a:latin typeface="+mj-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48683391"/>
                      </a:ext>
                    </a:extLst>
                  </a:tr>
                  <a:tr h="467654">
                    <a:tc>
                      <a:txBody>
                        <a:bodyPr/>
                        <a:lstStyle/>
                        <a:p>
                          <a:endParaRPr lang="en-US"/>
                        </a:p>
                      </a:txBody>
                      <a:tcPr marT="0" marB="0" anchor="ctr">
                        <a:blipFill>
                          <a:blip r:embed="rId3"/>
                          <a:stretch>
                            <a:fillRect l="-437" t="-453247" r="-303930" b="-412987"/>
                          </a:stretch>
                        </a:blipFill>
                      </a:tcPr>
                    </a:tc>
                    <a:tc>
                      <a:txBody>
                        <a:bodyPr/>
                        <a:lstStyle/>
                        <a:p>
                          <a:pPr marL="0" marR="0" indent="0" algn="l">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Browser</a:t>
                          </a:r>
                          <a:endParaRPr lang="en-US" sz="200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Nominal</a:t>
                          </a:r>
                          <a:endParaRPr lang="en-US" sz="2000" dirty="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412252433"/>
                      </a:ext>
                    </a:extLst>
                  </a:tr>
                  <a:tr h="467654">
                    <a:tc>
                      <a:txBody>
                        <a:bodyPr/>
                        <a:lstStyle/>
                        <a:p>
                          <a:endParaRPr lang="en-US"/>
                        </a:p>
                      </a:txBody>
                      <a:tcPr marT="0" marB="0" anchor="ctr">
                        <a:blipFill>
                          <a:blip r:embed="rId3"/>
                          <a:stretch>
                            <a:fillRect l="-437" t="-560526" r="-303930" b="-318421"/>
                          </a:stretch>
                        </a:blipFill>
                      </a:tcPr>
                    </a:tc>
                    <a:tc>
                      <a:txBody>
                        <a:bodyPr/>
                        <a:lstStyle/>
                        <a:p>
                          <a:pPr marL="0" marR="0" indent="0" algn="l">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Region</a:t>
                          </a:r>
                          <a:endParaRPr lang="en-US" sz="200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Nominal</a:t>
                          </a:r>
                          <a:endParaRPr lang="en-US" sz="2000" dirty="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3256609826"/>
                      </a:ext>
                    </a:extLst>
                  </a:tr>
                  <a:tr h="467654">
                    <a:tc>
                      <a:txBody>
                        <a:bodyPr/>
                        <a:lstStyle/>
                        <a:p>
                          <a:endParaRPr lang="en-US"/>
                        </a:p>
                      </a:txBody>
                      <a:tcPr marT="0" marB="0" anchor="ctr">
                        <a:blipFill>
                          <a:blip r:embed="rId3"/>
                          <a:stretch>
                            <a:fillRect l="-437" t="-651948" r="-303930" b="-214286"/>
                          </a:stretch>
                        </a:blipFill>
                      </a:tcPr>
                    </a:tc>
                    <a:tc>
                      <a:txBody>
                        <a:bodyPr/>
                        <a:lstStyle/>
                        <a:p>
                          <a:pPr marL="0" marR="0" indent="0" algn="l">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Traffic Type</a:t>
                          </a:r>
                          <a:endParaRPr lang="en-US" sz="200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Nominal</a:t>
                          </a:r>
                          <a:endParaRPr lang="en-US" sz="200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379447280"/>
                      </a:ext>
                    </a:extLst>
                  </a:tr>
                  <a:tr h="467654">
                    <a:tc>
                      <a:txBody>
                        <a:bodyPr/>
                        <a:lstStyle/>
                        <a:p>
                          <a:endParaRPr lang="en-US"/>
                        </a:p>
                      </a:txBody>
                      <a:tcPr marT="0" marB="0" anchor="ctr">
                        <a:blipFill>
                          <a:blip r:embed="rId3"/>
                          <a:stretch>
                            <a:fillRect l="-437" t="-751948" r="-303930" b="-114286"/>
                          </a:stretch>
                        </a:blipFill>
                      </a:tcPr>
                    </a:tc>
                    <a:tc>
                      <a:txBody>
                        <a:bodyPr/>
                        <a:lstStyle/>
                        <a:p>
                          <a:pPr marL="0" marR="0" indent="0" algn="l">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Visitor Type</a:t>
                          </a:r>
                          <a:endParaRPr lang="en-US" sz="2000" dirty="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Nominal</a:t>
                          </a:r>
                          <a:endParaRPr lang="en-US" sz="200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468846530"/>
                      </a:ext>
                    </a:extLst>
                  </a:tr>
                  <a:tr h="467654">
                    <a:tc>
                      <a:txBody>
                        <a:bodyPr/>
                        <a:lstStyle/>
                        <a:p>
                          <a:endParaRPr lang="en-US"/>
                        </a:p>
                      </a:txBody>
                      <a:tcPr marT="0" marB="0" anchor="ctr">
                        <a:blipFill>
                          <a:blip r:embed="rId3"/>
                          <a:stretch>
                            <a:fillRect l="-437" t="-851948" r="-303930" b="-14286"/>
                          </a:stretch>
                        </a:blipFill>
                      </a:tcPr>
                    </a:tc>
                    <a:tc>
                      <a:txBody>
                        <a:bodyPr/>
                        <a:lstStyle/>
                        <a:p>
                          <a:pPr marL="0" marR="0" indent="0" algn="l">
                            <a:lnSpc>
                              <a:spcPct val="105000"/>
                            </a:lnSpc>
                            <a:spcBef>
                              <a:spcPts val="0"/>
                            </a:spcBef>
                            <a:spcAft>
                              <a:spcPts val="300"/>
                            </a:spcAft>
                          </a:pPr>
                          <a:r>
                            <a:rPr lang="en-US" sz="2000">
                              <a:solidFill>
                                <a:srgbClr val="000000"/>
                              </a:solidFill>
                              <a:effectLst/>
                              <a:latin typeface="+mn-lt"/>
                              <a:ea typeface="Times New Roman" panose="02020603050405020304" pitchFamily="18" charset="0"/>
                              <a:cs typeface="Times New Roman" panose="02020603050405020304" pitchFamily="18" charset="0"/>
                            </a:rPr>
                            <a:t>Weekend</a:t>
                          </a:r>
                          <a:endParaRPr lang="en-US" sz="2000">
                            <a:effectLst/>
                            <a:latin typeface="+mn-lt"/>
                            <a:ea typeface="Times New Roman" panose="02020603050405020304" pitchFamily="18" charset="0"/>
                            <a:cs typeface="Times New Roman" panose="02020603050405020304" pitchFamily="18" charset="0"/>
                          </a:endParaRPr>
                        </a:p>
                      </a:txBody>
                      <a:tcPr marT="0" marB="0" anchor="ctr"/>
                    </a:tc>
                    <a:tc>
                      <a:txBody>
                        <a:bodyPr/>
                        <a:lstStyle/>
                        <a:p>
                          <a:pPr marL="0" marR="0" indent="0" algn="just">
                            <a:lnSpc>
                              <a:spcPct val="105000"/>
                            </a:lnSpc>
                            <a:spcBef>
                              <a:spcPts val="0"/>
                            </a:spcBef>
                            <a:spcAft>
                              <a:spcPts val="300"/>
                            </a:spcAft>
                          </a:pPr>
                          <a:r>
                            <a:rPr lang="en-US" sz="2000" dirty="0">
                              <a:solidFill>
                                <a:srgbClr val="000000"/>
                              </a:solidFill>
                              <a:effectLst/>
                              <a:latin typeface="+mn-lt"/>
                              <a:ea typeface="Times New Roman" panose="02020603050405020304" pitchFamily="18" charset="0"/>
                              <a:cs typeface="Times New Roman" panose="02020603050405020304" pitchFamily="18" charset="0"/>
                            </a:rPr>
                            <a:t>Nominal</a:t>
                          </a:r>
                          <a:endParaRPr lang="en-US" sz="2000" dirty="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1386913058"/>
                      </a:ext>
                    </a:extLst>
                  </a:tr>
                </a:tbl>
              </a:graphicData>
            </a:graphic>
          </p:graphicFrame>
        </mc:Fallback>
      </mc:AlternateContent>
    </p:spTree>
    <p:extLst>
      <p:ext uri="{BB962C8B-B14F-4D97-AF65-F5344CB8AC3E}">
        <p14:creationId xmlns:p14="http://schemas.microsoft.com/office/powerpoint/2010/main" val="628697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6CCC7F-C86B-4A63-BF48-C7A20F380B2C}"/>
              </a:ext>
            </a:extLst>
          </p:cNvPr>
          <p:cNvSpPr>
            <a:spLocks noGrp="1"/>
          </p:cNvSpPr>
          <p:nvPr>
            <p:ph type="body" sz="quarter" idx="10"/>
          </p:nvPr>
        </p:nvSpPr>
        <p:spPr/>
        <p:txBody>
          <a:bodyPr>
            <a:normAutofit fontScale="92500" lnSpcReduction="10000"/>
          </a:bodyPr>
          <a:lstStyle/>
          <a:p>
            <a:r>
              <a:rPr lang="en-US" dirty="0"/>
              <a:t>Step Analysis</a:t>
            </a:r>
          </a:p>
        </p:txBody>
      </p:sp>
      <p:graphicFrame>
        <p:nvGraphicFramePr>
          <p:cNvPr id="4" name="Diagram 3">
            <a:extLst>
              <a:ext uri="{FF2B5EF4-FFF2-40B4-BE49-F238E27FC236}">
                <a16:creationId xmlns:a16="http://schemas.microsoft.com/office/drawing/2014/main" id="{70B3A84D-36BB-4328-96DB-F451E708AB3B}"/>
              </a:ext>
            </a:extLst>
          </p:cNvPr>
          <p:cNvGraphicFramePr/>
          <p:nvPr>
            <p:extLst>
              <p:ext uri="{D42A27DB-BD31-4B8C-83A1-F6EECF244321}">
                <p14:modId xmlns:p14="http://schemas.microsoft.com/office/powerpoint/2010/main" val="4080166193"/>
              </p:ext>
            </p:extLst>
          </p:nvPr>
        </p:nvGraphicFramePr>
        <p:xfrm>
          <a:off x="119270" y="1351723"/>
          <a:ext cx="11979965" cy="5140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7429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TextBox 29">
            <a:extLst>
              <a:ext uri="{FF2B5EF4-FFF2-40B4-BE49-F238E27FC236}">
                <a16:creationId xmlns:a16="http://schemas.microsoft.com/office/drawing/2014/main" id="{B94B47F3-52B6-4B74-A716-554CCAF2367E}"/>
              </a:ext>
            </a:extLst>
          </p:cNvPr>
          <p:cNvSpPr txBox="1"/>
          <p:nvPr/>
        </p:nvSpPr>
        <p:spPr>
          <a:xfrm>
            <a:off x="732802" y="2474115"/>
            <a:ext cx="6449877" cy="1938992"/>
          </a:xfrm>
          <a:prstGeom prst="rect">
            <a:avLst/>
          </a:prstGeom>
          <a:noFill/>
        </p:spPr>
        <p:txBody>
          <a:bodyPr wrap="square" rtlCol="0" anchor="ctr">
            <a:spAutoFit/>
          </a:bodyPr>
          <a:lstStyle/>
          <a:p>
            <a:pPr lvl="0"/>
            <a:r>
              <a:rPr lang="en-US" sz="6000" dirty="0"/>
              <a:t>RESULTS &amp; DISCUSSION</a:t>
            </a:r>
          </a:p>
        </p:txBody>
      </p:sp>
      <p:pic>
        <p:nvPicPr>
          <p:cNvPr id="33" name="Google Shape;789;p42">
            <a:extLst>
              <a:ext uri="{FF2B5EF4-FFF2-40B4-BE49-F238E27FC236}">
                <a16:creationId xmlns:a16="http://schemas.microsoft.com/office/drawing/2014/main" id="{C590A5D2-F72C-4603-BC7C-CC3E32E29F18}"/>
              </a:ext>
            </a:extLst>
          </p:cNvPr>
          <p:cNvPicPr preferRelativeResize="0"/>
          <p:nvPr/>
        </p:nvPicPr>
        <p:blipFill>
          <a:blip r:embed="rId2">
            <a:alphaModFix/>
          </a:blip>
          <a:stretch>
            <a:fillRect/>
          </a:stretch>
        </p:blipFill>
        <p:spPr>
          <a:xfrm>
            <a:off x="6988632" y="1252296"/>
            <a:ext cx="4667599" cy="4084799"/>
          </a:xfrm>
          <a:prstGeom prst="rect">
            <a:avLst/>
          </a:prstGeom>
          <a:noFill/>
          <a:ln>
            <a:noFill/>
          </a:ln>
        </p:spPr>
      </p:pic>
    </p:spTree>
    <p:extLst>
      <p:ext uri="{BB962C8B-B14F-4D97-AF65-F5344CB8AC3E}">
        <p14:creationId xmlns:p14="http://schemas.microsoft.com/office/powerpoint/2010/main" val="33838202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Pre-processing</a:t>
            </a:r>
          </a:p>
        </p:txBody>
      </p:sp>
      <p:sp>
        <p:nvSpPr>
          <p:cNvPr id="22" name="Oval 21">
            <a:extLst>
              <a:ext uri="{FF2B5EF4-FFF2-40B4-BE49-F238E27FC236}">
                <a16:creationId xmlns:a16="http://schemas.microsoft.com/office/drawing/2014/main" id="{12BF8535-B8EA-4FF0-B630-65E53F12FCA9}"/>
              </a:ext>
            </a:extLst>
          </p:cNvPr>
          <p:cNvSpPr/>
          <p:nvPr/>
        </p:nvSpPr>
        <p:spPr>
          <a:xfrm>
            <a:off x="4076623" y="1675956"/>
            <a:ext cx="4038754" cy="22646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t>No missing value</a:t>
            </a:r>
          </a:p>
        </p:txBody>
      </p:sp>
      <p:sp>
        <p:nvSpPr>
          <p:cNvPr id="23" name="Oval 22">
            <a:extLst>
              <a:ext uri="{FF2B5EF4-FFF2-40B4-BE49-F238E27FC236}">
                <a16:creationId xmlns:a16="http://schemas.microsoft.com/office/drawing/2014/main" id="{AE1FEF31-3CB6-4B17-926D-43F69B817F71}"/>
              </a:ext>
            </a:extLst>
          </p:cNvPr>
          <p:cNvSpPr/>
          <p:nvPr/>
        </p:nvSpPr>
        <p:spPr>
          <a:xfrm>
            <a:off x="1173326" y="4103962"/>
            <a:ext cx="3750366" cy="215616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Imbalance</a:t>
            </a:r>
          </a:p>
        </p:txBody>
      </p:sp>
      <p:cxnSp>
        <p:nvCxnSpPr>
          <p:cNvPr id="27" name="Straight Arrow Connector 26">
            <a:extLst>
              <a:ext uri="{FF2B5EF4-FFF2-40B4-BE49-F238E27FC236}">
                <a16:creationId xmlns:a16="http://schemas.microsoft.com/office/drawing/2014/main" id="{30F51BF1-BB74-4BA6-AF82-5E8E774D761F}"/>
              </a:ext>
            </a:extLst>
          </p:cNvPr>
          <p:cNvCxnSpPr>
            <a:cxnSpLocks/>
          </p:cNvCxnSpPr>
          <p:nvPr/>
        </p:nvCxnSpPr>
        <p:spPr>
          <a:xfrm>
            <a:off x="5343861" y="5182043"/>
            <a:ext cx="218008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6079DFF-5C37-4669-A291-B788B5FB84EC}"/>
              </a:ext>
            </a:extLst>
          </p:cNvPr>
          <p:cNvSpPr/>
          <p:nvPr/>
        </p:nvSpPr>
        <p:spPr>
          <a:xfrm>
            <a:off x="8018585" y="4025873"/>
            <a:ext cx="3437919" cy="223425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t>Oversampling (SMOTE)</a:t>
            </a:r>
          </a:p>
        </p:txBody>
      </p:sp>
    </p:spTree>
    <p:extLst>
      <p:ext uri="{BB962C8B-B14F-4D97-AF65-F5344CB8AC3E}">
        <p14:creationId xmlns:p14="http://schemas.microsoft.com/office/powerpoint/2010/main" val="233109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ppt_x"/>
                                          </p:val>
                                        </p:tav>
                                        <p:tav tm="100000">
                                          <p:val>
                                            <p:strVal val="#ppt_x"/>
                                          </p:val>
                                        </p:tav>
                                      </p:tavLst>
                                    </p:anim>
                                    <p:anim calcmode="lin" valueType="num">
                                      <p:cBhvr additive="base">
                                        <p:cTn id="2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 name="TextBox 1"/>
          <p:cNvSpPr txBox="1"/>
          <p:nvPr/>
        </p:nvSpPr>
        <p:spPr>
          <a:xfrm>
            <a:off x="978508" y="584832"/>
            <a:ext cx="6923766"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Outline</a:t>
            </a:r>
            <a:endParaRPr kumimoji="0" lang="ko-KR" altLang="en-US" sz="5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nvGrpSpPr>
          <p:cNvPr id="4" name="Group 3">
            <a:extLst>
              <a:ext uri="{FF2B5EF4-FFF2-40B4-BE49-F238E27FC236}">
                <a16:creationId xmlns:a16="http://schemas.microsoft.com/office/drawing/2014/main" id="{37F06B10-F2B9-45AE-BAEE-3A25BDC40F60}"/>
              </a:ext>
            </a:extLst>
          </p:cNvPr>
          <p:cNvGrpSpPr/>
          <p:nvPr/>
        </p:nvGrpSpPr>
        <p:grpSpPr>
          <a:xfrm>
            <a:off x="1680768" y="1706975"/>
            <a:ext cx="5365516" cy="769441"/>
            <a:chOff x="1848112" y="1575921"/>
            <a:chExt cx="5365516" cy="769441"/>
          </a:xfrm>
        </p:grpSpPr>
        <p:sp>
          <p:nvSpPr>
            <p:cNvPr id="9" name="TextBox 8"/>
            <p:cNvSpPr txBox="1"/>
            <p:nvPr/>
          </p:nvSpPr>
          <p:spPr>
            <a:xfrm>
              <a:off x="2705936" y="1789403"/>
              <a:ext cx="4507692" cy="507831"/>
            </a:xfrm>
            <a:prstGeom prst="rect">
              <a:avLst/>
            </a:prstGeom>
            <a:noFill/>
          </p:spPr>
          <p:txBody>
            <a:bodyPr wrap="square" lIns="108000" rIns="108000"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27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Introduction</a:t>
              </a:r>
              <a:endParaRPr kumimoji="0" lang="ko-KR" altLang="en-US" sz="27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7" name="TextBox 6"/>
            <p:cNvSpPr txBox="1"/>
            <p:nvPr/>
          </p:nvSpPr>
          <p:spPr>
            <a:xfrm>
              <a:off x="1848112" y="1575921"/>
              <a:ext cx="958096" cy="769441"/>
            </a:xfrm>
            <a:prstGeom prst="rect">
              <a:avLst/>
            </a:prstGeom>
            <a:noFill/>
          </p:spPr>
          <p:txBody>
            <a:bodyPr wrap="square" lIns="108000" rIns="108000"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01</a:t>
              </a:r>
              <a:endParaRPr kumimoji="0" lang="ko-KR" altLang="en-US" sz="4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17" name="Group 16">
            <a:extLst>
              <a:ext uri="{FF2B5EF4-FFF2-40B4-BE49-F238E27FC236}">
                <a16:creationId xmlns:a16="http://schemas.microsoft.com/office/drawing/2014/main" id="{48C572D2-FF82-4F09-A87C-3D3A60EF1C3D}"/>
              </a:ext>
            </a:extLst>
          </p:cNvPr>
          <p:cNvGrpSpPr/>
          <p:nvPr/>
        </p:nvGrpSpPr>
        <p:grpSpPr>
          <a:xfrm>
            <a:off x="1680768" y="2563973"/>
            <a:ext cx="5365516" cy="769441"/>
            <a:chOff x="1848112" y="1575921"/>
            <a:chExt cx="5365516" cy="769441"/>
          </a:xfrm>
        </p:grpSpPr>
        <p:sp>
          <p:nvSpPr>
            <p:cNvPr id="19" name="TextBox 18">
              <a:extLst>
                <a:ext uri="{FF2B5EF4-FFF2-40B4-BE49-F238E27FC236}">
                  <a16:creationId xmlns:a16="http://schemas.microsoft.com/office/drawing/2014/main" id="{4FCF8A9D-7E22-4279-8535-9C4F0258D7B9}"/>
                </a:ext>
              </a:extLst>
            </p:cNvPr>
            <p:cNvSpPr txBox="1"/>
            <p:nvPr/>
          </p:nvSpPr>
          <p:spPr>
            <a:xfrm>
              <a:off x="2705936" y="1789403"/>
              <a:ext cx="4507692" cy="507831"/>
            </a:xfrm>
            <a:prstGeom prst="rect">
              <a:avLst/>
            </a:prstGeom>
            <a:noFill/>
          </p:spPr>
          <p:txBody>
            <a:bodyPr wrap="square" lIns="108000" rIns="108000"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27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Literature Review</a:t>
              </a:r>
              <a:endParaRPr kumimoji="0" lang="ko-KR" altLang="en-US" sz="27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0" name="TextBox 19">
              <a:extLst>
                <a:ext uri="{FF2B5EF4-FFF2-40B4-BE49-F238E27FC236}">
                  <a16:creationId xmlns:a16="http://schemas.microsoft.com/office/drawing/2014/main" id="{3E6D74D0-F347-4E58-A9D8-7E9536FAAEC3}"/>
                </a:ext>
              </a:extLst>
            </p:cNvPr>
            <p:cNvSpPr txBox="1"/>
            <p:nvPr/>
          </p:nvSpPr>
          <p:spPr>
            <a:xfrm>
              <a:off x="1848112" y="1575921"/>
              <a:ext cx="958096" cy="769441"/>
            </a:xfrm>
            <a:prstGeom prst="rect">
              <a:avLst/>
            </a:prstGeom>
            <a:noFill/>
          </p:spPr>
          <p:txBody>
            <a:bodyPr wrap="square" lIns="108000" rIns="108000"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02</a:t>
              </a:r>
              <a:endParaRPr kumimoji="0" lang="ko-KR" altLang="en-US" sz="4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21" name="Group 20">
            <a:extLst>
              <a:ext uri="{FF2B5EF4-FFF2-40B4-BE49-F238E27FC236}">
                <a16:creationId xmlns:a16="http://schemas.microsoft.com/office/drawing/2014/main" id="{C66517ED-D341-498B-BF06-476933A43F6B}"/>
              </a:ext>
            </a:extLst>
          </p:cNvPr>
          <p:cNvGrpSpPr/>
          <p:nvPr/>
        </p:nvGrpSpPr>
        <p:grpSpPr>
          <a:xfrm>
            <a:off x="1680768" y="3447470"/>
            <a:ext cx="5365516" cy="769441"/>
            <a:chOff x="1848112" y="1575921"/>
            <a:chExt cx="5365516" cy="769441"/>
          </a:xfrm>
        </p:grpSpPr>
        <p:sp>
          <p:nvSpPr>
            <p:cNvPr id="23" name="TextBox 22">
              <a:extLst>
                <a:ext uri="{FF2B5EF4-FFF2-40B4-BE49-F238E27FC236}">
                  <a16:creationId xmlns:a16="http://schemas.microsoft.com/office/drawing/2014/main" id="{190EC436-1B46-49D9-A7E4-ADECB5E929DF}"/>
                </a:ext>
              </a:extLst>
            </p:cNvPr>
            <p:cNvSpPr txBox="1"/>
            <p:nvPr/>
          </p:nvSpPr>
          <p:spPr>
            <a:xfrm>
              <a:off x="2705936" y="1789403"/>
              <a:ext cx="4507692" cy="507831"/>
            </a:xfrm>
            <a:prstGeom prst="rect">
              <a:avLst/>
            </a:prstGeom>
            <a:noFill/>
          </p:spPr>
          <p:txBody>
            <a:bodyPr wrap="square" lIns="108000" rIns="108000"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27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Method</a:t>
              </a:r>
              <a:endParaRPr kumimoji="0" lang="ko-KR" altLang="en-US" sz="27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CF831A6C-272F-4BDD-8F88-4227AAB90FB2}"/>
                </a:ext>
              </a:extLst>
            </p:cNvPr>
            <p:cNvSpPr txBox="1"/>
            <p:nvPr/>
          </p:nvSpPr>
          <p:spPr>
            <a:xfrm>
              <a:off x="1848112" y="1575921"/>
              <a:ext cx="958096" cy="769441"/>
            </a:xfrm>
            <a:prstGeom prst="rect">
              <a:avLst/>
            </a:prstGeom>
            <a:noFill/>
          </p:spPr>
          <p:txBody>
            <a:bodyPr wrap="square" lIns="108000" rIns="108000"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03</a:t>
              </a:r>
              <a:endParaRPr kumimoji="0" lang="ko-KR" altLang="en-US" sz="4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25" name="Group 24">
            <a:extLst>
              <a:ext uri="{FF2B5EF4-FFF2-40B4-BE49-F238E27FC236}">
                <a16:creationId xmlns:a16="http://schemas.microsoft.com/office/drawing/2014/main" id="{1DEE4032-D811-4C99-AE03-98362C887B64}"/>
              </a:ext>
            </a:extLst>
          </p:cNvPr>
          <p:cNvGrpSpPr/>
          <p:nvPr/>
        </p:nvGrpSpPr>
        <p:grpSpPr>
          <a:xfrm>
            <a:off x="1680768" y="4308019"/>
            <a:ext cx="5365516" cy="769441"/>
            <a:chOff x="1848112" y="1575921"/>
            <a:chExt cx="5365516" cy="769441"/>
          </a:xfrm>
        </p:grpSpPr>
        <p:sp>
          <p:nvSpPr>
            <p:cNvPr id="27" name="TextBox 26">
              <a:extLst>
                <a:ext uri="{FF2B5EF4-FFF2-40B4-BE49-F238E27FC236}">
                  <a16:creationId xmlns:a16="http://schemas.microsoft.com/office/drawing/2014/main" id="{3DFCC804-6C1D-4C67-B274-1978635DA6F9}"/>
                </a:ext>
              </a:extLst>
            </p:cNvPr>
            <p:cNvSpPr txBox="1"/>
            <p:nvPr/>
          </p:nvSpPr>
          <p:spPr>
            <a:xfrm>
              <a:off x="2705936" y="1789403"/>
              <a:ext cx="4507692" cy="507831"/>
            </a:xfrm>
            <a:prstGeom prst="rect">
              <a:avLst/>
            </a:prstGeom>
            <a:noFill/>
          </p:spPr>
          <p:txBody>
            <a:bodyPr wrap="square" lIns="108000" rIns="108000" rtlCol="0">
              <a:spAutoFit/>
            </a:bodyPr>
            <a:lstStyle/>
            <a:p>
              <a:pPr lvl="0" defTabSz="914286">
                <a:defRPr/>
              </a:pPr>
              <a:r>
                <a:rPr lang="en-US" altLang="ko-KR" sz="2700" b="1" dirty="0">
                  <a:solidFill>
                    <a:prstClr val="black">
                      <a:lumMod val="75000"/>
                      <a:lumOff val="25000"/>
                    </a:prstClr>
                  </a:solidFill>
                  <a:latin typeface="Arial"/>
                  <a:cs typeface="Arial" pitchFamily="34" charset="0"/>
                </a:rPr>
                <a:t>Results &amp; Discussion</a:t>
              </a:r>
              <a:endParaRPr kumimoji="0" lang="ko-KR" altLang="en-US" sz="27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7B7AC64B-48B2-4F4F-A626-7901145018C6}"/>
                </a:ext>
              </a:extLst>
            </p:cNvPr>
            <p:cNvSpPr txBox="1"/>
            <p:nvPr/>
          </p:nvSpPr>
          <p:spPr>
            <a:xfrm>
              <a:off x="1848112" y="1575921"/>
              <a:ext cx="958096" cy="769441"/>
            </a:xfrm>
            <a:prstGeom prst="rect">
              <a:avLst/>
            </a:prstGeom>
            <a:noFill/>
          </p:spPr>
          <p:txBody>
            <a:bodyPr wrap="square" lIns="108000" rIns="108000"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04</a:t>
              </a:r>
              <a:endParaRPr kumimoji="0" lang="ko-KR" altLang="en-US" sz="4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pic>
        <p:nvPicPr>
          <p:cNvPr id="176" name="Google Shape;254;p25">
            <a:extLst>
              <a:ext uri="{FF2B5EF4-FFF2-40B4-BE49-F238E27FC236}">
                <a16:creationId xmlns:a16="http://schemas.microsoft.com/office/drawing/2014/main" id="{1A25EA9C-2690-4DD0-B9A6-2034C1F04E99}"/>
              </a:ext>
            </a:extLst>
          </p:cNvPr>
          <p:cNvPicPr preferRelativeResize="0"/>
          <p:nvPr/>
        </p:nvPicPr>
        <p:blipFill rotWithShape="1">
          <a:blip r:embed="rId2">
            <a:alphaModFix/>
          </a:blip>
          <a:srcRect l="13539" t="1994" b="4345"/>
          <a:stretch/>
        </p:blipFill>
        <p:spPr>
          <a:xfrm>
            <a:off x="6637378" y="751213"/>
            <a:ext cx="4837068" cy="6878400"/>
          </a:xfrm>
          <a:prstGeom prst="rect">
            <a:avLst/>
          </a:prstGeom>
          <a:noFill/>
          <a:ln>
            <a:noFill/>
          </a:ln>
        </p:spPr>
      </p:pic>
      <p:grpSp>
        <p:nvGrpSpPr>
          <p:cNvPr id="177" name="Group 176">
            <a:extLst>
              <a:ext uri="{FF2B5EF4-FFF2-40B4-BE49-F238E27FC236}">
                <a16:creationId xmlns:a16="http://schemas.microsoft.com/office/drawing/2014/main" id="{04FD99E8-37C7-486B-8C35-6A99BA412631}"/>
              </a:ext>
            </a:extLst>
          </p:cNvPr>
          <p:cNvGrpSpPr/>
          <p:nvPr/>
        </p:nvGrpSpPr>
        <p:grpSpPr>
          <a:xfrm>
            <a:off x="1680768" y="5280982"/>
            <a:ext cx="5365516" cy="769441"/>
            <a:chOff x="1848112" y="1575921"/>
            <a:chExt cx="5365516" cy="769441"/>
          </a:xfrm>
        </p:grpSpPr>
        <p:sp>
          <p:nvSpPr>
            <p:cNvPr id="178" name="TextBox 177">
              <a:extLst>
                <a:ext uri="{FF2B5EF4-FFF2-40B4-BE49-F238E27FC236}">
                  <a16:creationId xmlns:a16="http://schemas.microsoft.com/office/drawing/2014/main" id="{48B50EE4-9DBE-40F7-B3CA-A1E784631374}"/>
                </a:ext>
              </a:extLst>
            </p:cNvPr>
            <p:cNvSpPr txBox="1"/>
            <p:nvPr/>
          </p:nvSpPr>
          <p:spPr>
            <a:xfrm>
              <a:off x="2705936" y="1789403"/>
              <a:ext cx="4507692" cy="507831"/>
            </a:xfrm>
            <a:prstGeom prst="rect">
              <a:avLst/>
            </a:prstGeom>
            <a:noFill/>
          </p:spPr>
          <p:txBody>
            <a:bodyPr wrap="square" lIns="108000" rIns="108000"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27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Conclusion &amp; Suggestion</a:t>
              </a:r>
              <a:endParaRPr kumimoji="0" lang="ko-KR" altLang="en-US" sz="27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79" name="TextBox 178">
              <a:extLst>
                <a:ext uri="{FF2B5EF4-FFF2-40B4-BE49-F238E27FC236}">
                  <a16:creationId xmlns:a16="http://schemas.microsoft.com/office/drawing/2014/main" id="{CEB87C80-4F55-49BC-A8C3-0AD3FBD37FB8}"/>
                </a:ext>
              </a:extLst>
            </p:cNvPr>
            <p:cNvSpPr txBox="1"/>
            <p:nvPr/>
          </p:nvSpPr>
          <p:spPr>
            <a:xfrm>
              <a:off x="1848112" y="1575921"/>
              <a:ext cx="958096" cy="769441"/>
            </a:xfrm>
            <a:prstGeom prst="rect">
              <a:avLst/>
            </a:prstGeom>
            <a:noFill/>
          </p:spPr>
          <p:txBody>
            <a:bodyPr wrap="square" lIns="108000" rIns="108000"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05</a:t>
              </a:r>
              <a:endParaRPr kumimoji="0" lang="ko-KR" altLang="en-US" sz="4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Tree>
    <p:extLst>
      <p:ext uri="{BB962C8B-B14F-4D97-AF65-F5344CB8AC3E}">
        <p14:creationId xmlns:p14="http://schemas.microsoft.com/office/powerpoint/2010/main" val="1092199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Pre-processing</a:t>
            </a:r>
          </a:p>
        </p:txBody>
      </p:sp>
      <p:pic>
        <p:nvPicPr>
          <p:cNvPr id="6" name="Picture 5">
            <a:extLst>
              <a:ext uri="{FF2B5EF4-FFF2-40B4-BE49-F238E27FC236}">
                <a16:creationId xmlns:a16="http://schemas.microsoft.com/office/drawing/2014/main" id="{2E164787-BEDF-4DCD-A946-7A413CF203B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6330" y="1535422"/>
            <a:ext cx="4878610" cy="4401552"/>
          </a:xfrm>
          <a:prstGeom prst="rect">
            <a:avLst/>
          </a:prstGeom>
          <a:noFill/>
          <a:ln>
            <a:noFill/>
          </a:ln>
        </p:spPr>
      </p:pic>
      <p:pic>
        <p:nvPicPr>
          <p:cNvPr id="7" name="Picture 6">
            <a:extLst>
              <a:ext uri="{FF2B5EF4-FFF2-40B4-BE49-F238E27FC236}">
                <a16:creationId xmlns:a16="http://schemas.microsoft.com/office/drawing/2014/main" id="{DB791A0E-6AED-48B7-AFAE-69797991809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67061" y="1725180"/>
            <a:ext cx="5311836" cy="4211794"/>
          </a:xfrm>
          <a:prstGeom prst="rect">
            <a:avLst/>
          </a:prstGeom>
          <a:noFill/>
          <a:ln>
            <a:noFill/>
          </a:ln>
        </p:spPr>
      </p:pic>
    </p:spTree>
    <p:extLst>
      <p:ext uri="{BB962C8B-B14F-4D97-AF65-F5344CB8AC3E}">
        <p14:creationId xmlns:p14="http://schemas.microsoft.com/office/powerpoint/2010/main" val="1807452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Feature Selection</a:t>
            </a:r>
          </a:p>
        </p:txBody>
      </p:sp>
      <p:graphicFrame>
        <p:nvGraphicFramePr>
          <p:cNvPr id="4" name="Table 3">
            <a:extLst>
              <a:ext uri="{FF2B5EF4-FFF2-40B4-BE49-F238E27FC236}">
                <a16:creationId xmlns:a16="http://schemas.microsoft.com/office/drawing/2014/main" id="{33B8309F-B84B-484B-9529-07A5F616A31D}"/>
              </a:ext>
            </a:extLst>
          </p:cNvPr>
          <p:cNvGraphicFramePr>
            <a:graphicFrameLocks noGrp="1"/>
          </p:cNvGraphicFramePr>
          <p:nvPr>
            <p:extLst>
              <p:ext uri="{D42A27DB-BD31-4B8C-83A1-F6EECF244321}">
                <p14:modId xmlns:p14="http://schemas.microsoft.com/office/powerpoint/2010/main" val="1572356207"/>
              </p:ext>
            </p:extLst>
          </p:nvPr>
        </p:nvGraphicFramePr>
        <p:xfrm>
          <a:off x="115652" y="1967379"/>
          <a:ext cx="5751749" cy="3442716"/>
        </p:xfrm>
        <a:graphic>
          <a:graphicData uri="http://schemas.openxmlformats.org/drawingml/2006/table">
            <a:tbl>
              <a:tblPr firstRow="1" firstCol="1" bandRow="1">
                <a:tableStyleId>{69012ECD-51FC-41F1-AA8D-1B2483CD663E}</a:tableStyleId>
              </a:tblPr>
              <a:tblGrid>
                <a:gridCol w="2945252">
                  <a:extLst>
                    <a:ext uri="{9D8B030D-6E8A-4147-A177-3AD203B41FA5}">
                      <a16:colId xmlns:a16="http://schemas.microsoft.com/office/drawing/2014/main" val="1396858670"/>
                    </a:ext>
                  </a:extLst>
                </a:gridCol>
                <a:gridCol w="1277584">
                  <a:extLst>
                    <a:ext uri="{9D8B030D-6E8A-4147-A177-3AD203B41FA5}">
                      <a16:colId xmlns:a16="http://schemas.microsoft.com/office/drawing/2014/main" val="2155662224"/>
                    </a:ext>
                  </a:extLst>
                </a:gridCol>
                <a:gridCol w="1528913">
                  <a:extLst>
                    <a:ext uri="{9D8B030D-6E8A-4147-A177-3AD203B41FA5}">
                      <a16:colId xmlns:a16="http://schemas.microsoft.com/office/drawing/2014/main" val="379169625"/>
                    </a:ext>
                  </a:extLst>
                </a:gridCol>
              </a:tblGrid>
              <a:tr h="0">
                <a:tc>
                  <a:txBody>
                    <a:bodyPr/>
                    <a:lstStyle/>
                    <a:p>
                      <a:pPr marL="0" marR="0" algn="ctr">
                        <a:lnSpc>
                          <a:spcPct val="107000"/>
                        </a:lnSpc>
                        <a:spcBef>
                          <a:spcPts val="0"/>
                        </a:spcBef>
                        <a:spcAft>
                          <a:spcPts val="0"/>
                        </a:spcAft>
                      </a:pPr>
                      <a:r>
                        <a:rPr lang="en-US" sz="2000" dirty="0">
                          <a:effectLst/>
                        </a:rPr>
                        <a:t>Variable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Chi-square Score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Result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8892743"/>
                  </a:ext>
                </a:extLst>
              </a:tr>
              <a:tr h="0">
                <a:tc>
                  <a:txBody>
                    <a:bodyPr/>
                    <a:lstStyle/>
                    <a:p>
                      <a:pPr marL="0" marR="0" algn="just">
                        <a:lnSpc>
                          <a:spcPct val="107000"/>
                        </a:lnSpc>
                        <a:spcBef>
                          <a:spcPts val="0"/>
                        </a:spcBef>
                        <a:spcAft>
                          <a:spcPts val="0"/>
                        </a:spcAft>
                      </a:pPr>
                      <a:r>
                        <a:rPr lang="id-ID" sz="2000">
                          <a:effectLst/>
                        </a:rPr>
                        <a:t>Administrative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1133.97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6850373"/>
                  </a:ext>
                </a:extLst>
              </a:tr>
              <a:tr h="0">
                <a:tc>
                  <a:txBody>
                    <a:bodyPr/>
                    <a:lstStyle/>
                    <a:p>
                      <a:pPr marL="0" marR="0" algn="just">
                        <a:lnSpc>
                          <a:spcPct val="107000"/>
                        </a:lnSpc>
                        <a:spcBef>
                          <a:spcPts val="0"/>
                        </a:spcBef>
                        <a:spcAft>
                          <a:spcPts val="0"/>
                        </a:spcAft>
                      </a:pPr>
                      <a:r>
                        <a:rPr lang="id-ID" sz="2000">
                          <a:effectLst/>
                        </a:rPr>
                        <a:t>Administrative Duration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41754.84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dirty="0">
                          <a:effectLst/>
                        </a:rPr>
                        <a:t>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8437393"/>
                  </a:ext>
                </a:extLst>
              </a:tr>
              <a:tr h="0">
                <a:tc>
                  <a:txBody>
                    <a:bodyPr/>
                    <a:lstStyle/>
                    <a:p>
                      <a:pPr marL="0" marR="0" algn="just">
                        <a:lnSpc>
                          <a:spcPct val="107000"/>
                        </a:lnSpc>
                        <a:spcBef>
                          <a:spcPts val="0"/>
                        </a:spcBef>
                        <a:spcAft>
                          <a:spcPts val="0"/>
                        </a:spcAft>
                      </a:pPr>
                      <a:r>
                        <a:rPr lang="en-US" sz="2000">
                          <a:effectLst/>
                        </a:rPr>
                        <a:t>Informational</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357.98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6283223"/>
                  </a:ext>
                </a:extLst>
              </a:tr>
              <a:tr h="0">
                <a:tc>
                  <a:txBody>
                    <a:bodyPr/>
                    <a:lstStyle/>
                    <a:p>
                      <a:pPr marL="0" marR="0" algn="just">
                        <a:lnSpc>
                          <a:spcPct val="107000"/>
                        </a:lnSpc>
                        <a:spcBef>
                          <a:spcPts val="0"/>
                        </a:spcBef>
                        <a:spcAft>
                          <a:spcPts val="0"/>
                        </a:spcAft>
                      </a:pPr>
                      <a:r>
                        <a:rPr lang="en-US" sz="2000">
                          <a:effectLst/>
                        </a:rPr>
                        <a:t>Informational </a:t>
                      </a:r>
                      <a:r>
                        <a:rPr lang="id-ID" sz="2000">
                          <a:effectLst/>
                        </a:rPr>
                        <a:t>Duratio</a:t>
                      </a: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35059.78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913235"/>
                  </a:ext>
                </a:extLst>
              </a:tr>
              <a:tr h="0">
                <a:tc>
                  <a:txBody>
                    <a:bodyPr/>
                    <a:lstStyle/>
                    <a:p>
                      <a:pPr marL="0" marR="0" algn="just">
                        <a:lnSpc>
                          <a:spcPct val="107000"/>
                        </a:lnSpc>
                        <a:spcBef>
                          <a:spcPts val="0"/>
                        </a:spcBef>
                        <a:spcAft>
                          <a:spcPts val="0"/>
                        </a:spcAft>
                      </a:pPr>
                      <a:r>
                        <a:rPr lang="id-ID" sz="2000">
                          <a:effectLst/>
                        </a:rPr>
                        <a:t>Product Related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19317.29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8322618"/>
                  </a:ext>
                </a:extLst>
              </a:tr>
              <a:tr h="0">
                <a:tc>
                  <a:txBody>
                    <a:bodyPr/>
                    <a:lstStyle/>
                    <a:p>
                      <a:pPr marL="0" marR="0" algn="just">
                        <a:lnSpc>
                          <a:spcPct val="107000"/>
                        </a:lnSpc>
                        <a:spcBef>
                          <a:spcPts val="0"/>
                        </a:spcBef>
                        <a:spcAft>
                          <a:spcPts val="0"/>
                        </a:spcAft>
                      </a:pPr>
                      <a:r>
                        <a:rPr lang="id-ID" sz="2000" dirty="0">
                          <a:effectLst/>
                        </a:rPr>
                        <a:t>ProductRelated</a:t>
                      </a:r>
                      <a:r>
                        <a:rPr lang="en-US" sz="2000" dirty="0">
                          <a:effectLst/>
                        </a:rPr>
                        <a:t> Duration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877404.34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4362377"/>
                  </a:ext>
                </a:extLst>
              </a:tr>
              <a:tr h="0">
                <a:tc>
                  <a:txBody>
                    <a:bodyPr/>
                    <a:lstStyle/>
                    <a:p>
                      <a:pPr marL="0" marR="0" algn="just">
                        <a:lnSpc>
                          <a:spcPct val="107000"/>
                        </a:lnSpc>
                        <a:spcBef>
                          <a:spcPts val="0"/>
                        </a:spcBef>
                        <a:spcAft>
                          <a:spcPts val="0"/>
                        </a:spcAft>
                      </a:pPr>
                      <a:r>
                        <a:rPr lang="id-ID" sz="2000" dirty="0">
                          <a:effectLst/>
                        </a:rPr>
                        <a:t>Bounce Rates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29.65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dirty="0">
                          <a:effectLst/>
                        </a:rPr>
                        <a:t>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4654386"/>
                  </a:ext>
                </a:extLst>
              </a:tr>
              <a:tr h="0">
                <a:tc>
                  <a:txBody>
                    <a:bodyPr/>
                    <a:lstStyle/>
                    <a:p>
                      <a:pPr marL="0" marR="0" algn="just">
                        <a:lnSpc>
                          <a:spcPct val="107000"/>
                        </a:lnSpc>
                        <a:spcBef>
                          <a:spcPts val="0"/>
                        </a:spcBef>
                        <a:spcAft>
                          <a:spcPts val="0"/>
                        </a:spcAft>
                      </a:pPr>
                      <a:r>
                        <a:rPr lang="en-US" sz="2000">
                          <a:effectLst/>
                        </a:rPr>
                        <a:t>Exit Rate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28.99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2570219"/>
                  </a:ext>
                </a:extLst>
              </a:tr>
              <a:tr h="0">
                <a:tc>
                  <a:txBody>
                    <a:bodyPr/>
                    <a:lstStyle/>
                    <a:p>
                      <a:pPr marL="0" marR="0" algn="just">
                        <a:lnSpc>
                          <a:spcPct val="107000"/>
                        </a:lnSpc>
                        <a:spcBef>
                          <a:spcPts val="0"/>
                        </a:spcBef>
                        <a:spcAft>
                          <a:spcPts val="0"/>
                        </a:spcAft>
                      </a:pPr>
                      <a:r>
                        <a:rPr lang="id-ID" sz="2000">
                          <a:effectLst/>
                        </a:rPr>
                        <a:t>PageValues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dirty="0">
                          <a:effectLst/>
                        </a:rPr>
                        <a:t>175126.81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dirty="0">
                          <a:effectLst/>
                        </a:rPr>
                        <a:t>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5421264"/>
                  </a:ext>
                </a:extLst>
              </a:tr>
            </a:tbl>
          </a:graphicData>
        </a:graphic>
      </p:graphicFrame>
      <p:graphicFrame>
        <p:nvGraphicFramePr>
          <p:cNvPr id="5" name="Table 4">
            <a:extLst>
              <a:ext uri="{FF2B5EF4-FFF2-40B4-BE49-F238E27FC236}">
                <a16:creationId xmlns:a16="http://schemas.microsoft.com/office/drawing/2014/main" id="{3B75DE82-E54B-414F-BEC3-B8C7F61666AA}"/>
              </a:ext>
            </a:extLst>
          </p:cNvPr>
          <p:cNvGraphicFramePr>
            <a:graphicFrameLocks noGrp="1"/>
          </p:cNvGraphicFramePr>
          <p:nvPr>
            <p:extLst>
              <p:ext uri="{D42A27DB-BD31-4B8C-83A1-F6EECF244321}">
                <p14:modId xmlns:p14="http://schemas.microsoft.com/office/powerpoint/2010/main" val="3402672182"/>
              </p:ext>
            </p:extLst>
          </p:nvPr>
        </p:nvGraphicFramePr>
        <p:xfrm>
          <a:off x="6049923" y="1960140"/>
          <a:ext cx="6026425" cy="3457194"/>
        </p:xfrm>
        <a:graphic>
          <a:graphicData uri="http://schemas.openxmlformats.org/drawingml/2006/table">
            <a:tbl>
              <a:tblPr firstRow="1" firstCol="1" bandRow="1">
                <a:tableStyleId>{69012ECD-51FC-41F1-AA8D-1B2483CD663E}</a:tableStyleId>
              </a:tblPr>
              <a:tblGrid>
                <a:gridCol w="3085903">
                  <a:extLst>
                    <a:ext uri="{9D8B030D-6E8A-4147-A177-3AD203B41FA5}">
                      <a16:colId xmlns:a16="http://schemas.microsoft.com/office/drawing/2014/main" val="3230393134"/>
                    </a:ext>
                  </a:extLst>
                </a:gridCol>
                <a:gridCol w="1338596">
                  <a:extLst>
                    <a:ext uri="{9D8B030D-6E8A-4147-A177-3AD203B41FA5}">
                      <a16:colId xmlns:a16="http://schemas.microsoft.com/office/drawing/2014/main" val="321407272"/>
                    </a:ext>
                  </a:extLst>
                </a:gridCol>
                <a:gridCol w="1601926">
                  <a:extLst>
                    <a:ext uri="{9D8B030D-6E8A-4147-A177-3AD203B41FA5}">
                      <a16:colId xmlns:a16="http://schemas.microsoft.com/office/drawing/2014/main" val="841880237"/>
                    </a:ext>
                  </a:extLst>
                </a:gridCol>
              </a:tblGrid>
              <a:tr h="58804">
                <a:tc>
                  <a:txBody>
                    <a:bodyPr/>
                    <a:lstStyle/>
                    <a:p>
                      <a:pPr marL="0" marR="0" algn="ctr">
                        <a:lnSpc>
                          <a:spcPct val="107000"/>
                        </a:lnSpc>
                        <a:spcBef>
                          <a:spcPts val="0"/>
                        </a:spcBef>
                        <a:spcAft>
                          <a:spcPts val="0"/>
                        </a:spcAft>
                      </a:pPr>
                      <a:r>
                        <a:rPr lang="en-US" sz="2000" dirty="0">
                          <a:effectLst/>
                        </a:rPr>
                        <a:t>Variable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Chi-square Score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Result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72305913"/>
                  </a:ext>
                </a:extLst>
              </a:tr>
              <a:tr h="0">
                <a:tc>
                  <a:txBody>
                    <a:bodyPr/>
                    <a:lstStyle/>
                    <a:p>
                      <a:pPr marL="0" marR="0" algn="just">
                        <a:lnSpc>
                          <a:spcPct val="107000"/>
                        </a:lnSpc>
                        <a:spcBef>
                          <a:spcPts val="0"/>
                        </a:spcBef>
                        <a:spcAft>
                          <a:spcPts val="0"/>
                        </a:spcAft>
                      </a:pPr>
                      <a:r>
                        <a:rPr lang="en-US" sz="2000" dirty="0">
                          <a:effectLst/>
                        </a:rPr>
                        <a:t>Special Date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53.80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dirty="0">
                          <a:effectLst/>
                        </a:rPr>
                        <a:t>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7474709"/>
                  </a:ext>
                </a:extLst>
              </a:tr>
              <a:tr h="0">
                <a:tc>
                  <a:txBody>
                    <a:bodyPr/>
                    <a:lstStyle/>
                    <a:p>
                      <a:pPr marL="0" marR="0" algn="just">
                        <a:lnSpc>
                          <a:spcPct val="107000"/>
                        </a:lnSpc>
                        <a:spcBef>
                          <a:spcPts val="0"/>
                        </a:spcBef>
                        <a:spcAft>
                          <a:spcPts val="0"/>
                        </a:spcAft>
                      </a:pPr>
                      <a:r>
                        <a:rPr lang="en-US" sz="2000" dirty="0">
                          <a:effectLst/>
                        </a:rPr>
                        <a:t>Month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86.16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dirty="0">
                          <a:effectLst/>
                        </a:rPr>
                        <a:t>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3391065"/>
                  </a:ext>
                </a:extLst>
              </a:tr>
              <a:tr h="0">
                <a:tc>
                  <a:txBody>
                    <a:bodyPr/>
                    <a:lstStyle/>
                    <a:p>
                      <a:pPr marL="0" marR="0" algn="just">
                        <a:lnSpc>
                          <a:spcPct val="107000"/>
                        </a:lnSpc>
                        <a:spcBef>
                          <a:spcPts val="0"/>
                        </a:spcBef>
                        <a:spcAft>
                          <a:spcPts val="0"/>
                        </a:spcAft>
                      </a:pPr>
                      <a:r>
                        <a:rPr lang="id-ID" sz="2000" dirty="0">
                          <a:effectLst/>
                        </a:rPr>
                        <a:t>Operating Systems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dirty="0">
                          <a:effectLst/>
                        </a:rPr>
                        <a:t>1.04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0072900"/>
                  </a:ext>
                </a:extLst>
              </a:tr>
              <a:tr h="0">
                <a:tc>
                  <a:txBody>
                    <a:bodyPr/>
                    <a:lstStyle/>
                    <a:p>
                      <a:pPr marL="0" marR="0" algn="just">
                        <a:lnSpc>
                          <a:spcPct val="107000"/>
                        </a:lnSpc>
                        <a:spcBef>
                          <a:spcPts val="0"/>
                        </a:spcBef>
                        <a:spcAft>
                          <a:spcPts val="0"/>
                        </a:spcAft>
                      </a:pPr>
                      <a:r>
                        <a:rPr lang="en-US" sz="2000">
                          <a:effectLst/>
                        </a:rPr>
                        <a:t>Browser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dirty="0">
                          <a:effectLst/>
                        </a:rPr>
                        <a:t>8.87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288153"/>
                  </a:ext>
                </a:extLst>
              </a:tr>
              <a:tr h="0">
                <a:tc>
                  <a:txBody>
                    <a:bodyPr/>
                    <a:lstStyle/>
                    <a:p>
                      <a:pPr marL="0" marR="0" algn="just">
                        <a:lnSpc>
                          <a:spcPct val="107000"/>
                        </a:lnSpc>
                        <a:spcBef>
                          <a:spcPts val="0"/>
                        </a:spcBef>
                        <a:spcAft>
                          <a:spcPts val="0"/>
                        </a:spcAft>
                      </a:pPr>
                      <a:r>
                        <a:rPr lang="en-US" sz="2000">
                          <a:effectLst/>
                        </a:rPr>
                        <a:t>Region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dirty="0">
                          <a:effectLst/>
                        </a:rPr>
                        <a:t>3.04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dirty="0">
                          <a:effectLst/>
                        </a:rPr>
                        <a:t>Not 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9110706"/>
                  </a:ext>
                </a:extLst>
              </a:tr>
              <a:tr h="0">
                <a:tc>
                  <a:txBody>
                    <a:bodyPr/>
                    <a:lstStyle/>
                    <a:p>
                      <a:pPr marL="0" marR="0" algn="just">
                        <a:lnSpc>
                          <a:spcPct val="107000"/>
                        </a:lnSpc>
                        <a:spcBef>
                          <a:spcPts val="0"/>
                        </a:spcBef>
                        <a:spcAft>
                          <a:spcPts val="0"/>
                        </a:spcAft>
                      </a:pPr>
                      <a:r>
                        <a:rPr lang="en-US" sz="2000">
                          <a:effectLst/>
                        </a:rPr>
                        <a:t>Traffic Type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1.28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dirty="0">
                          <a:effectLst/>
                        </a:rPr>
                        <a:t>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0434525"/>
                  </a:ext>
                </a:extLst>
              </a:tr>
              <a:tr h="0">
                <a:tc>
                  <a:txBody>
                    <a:bodyPr/>
                    <a:lstStyle/>
                    <a:p>
                      <a:pPr marL="0" marR="0" algn="just">
                        <a:lnSpc>
                          <a:spcPct val="107000"/>
                        </a:lnSpc>
                        <a:spcBef>
                          <a:spcPts val="0"/>
                        </a:spcBef>
                        <a:spcAft>
                          <a:spcPts val="0"/>
                        </a:spcAft>
                      </a:pPr>
                      <a:r>
                        <a:rPr lang="id-ID" sz="2000">
                          <a:effectLst/>
                        </a:rPr>
                        <a:t>Visitor Type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37.55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dirty="0">
                          <a:effectLst/>
                        </a:rPr>
                        <a:t>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9262416"/>
                  </a:ext>
                </a:extLst>
              </a:tr>
              <a:tr h="0">
                <a:tc>
                  <a:txBody>
                    <a:bodyPr/>
                    <a:lstStyle/>
                    <a:p>
                      <a:pPr marL="0" marR="0" algn="just">
                        <a:lnSpc>
                          <a:spcPct val="107000"/>
                        </a:lnSpc>
                        <a:spcBef>
                          <a:spcPts val="0"/>
                        </a:spcBef>
                        <a:spcAft>
                          <a:spcPts val="0"/>
                        </a:spcAft>
                      </a:pPr>
                      <a:r>
                        <a:rPr lang="id-ID" sz="2000">
                          <a:effectLst/>
                        </a:rPr>
                        <a:t>Weekend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8.12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2000" dirty="0">
                          <a:effectLst/>
                        </a:rPr>
                        <a:t>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5721100"/>
                  </a:ext>
                </a:extLst>
              </a:tr>
            </a:tbl>
          </a:graphicData>
        </a:graphic>
      </p:graphicFrame>
    </p:spTree>
    <p:extLst>
      <p:ext uri="{BB962C8B-B14F-4D97-AF65-F5344CB8AC3E}">
        <p14:creationId xmlns:p14="http://schemas.microsoft.com/office/powerpoint/2010/main" val="1833143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Multicollinearity Test</a:t>
            </a:r>
          </a:p>
        </p:txBody>
      </p:sp>
      <p:graphicFrame>
        <p:nvGraphicFramePr>
          <p:cNvPr id="4" name="Table 3">
            <a:extLst>
              <a:ext uri="{FF2B5EF4-FFF2-40B4-BE49-F238E27FC236}">
                <a16:creationId xmlns:a16="http://schemas.microsoft.com/office/drawing/2014/main" id="{33B8309F-B84B-484B-9529-07A5F616A31D}"/>
              </a:ext>
            </a:extLst>
          </p:cNvPr>
          <p:cNvGraphicFramePr>
            <a:graphicFrameLocks noGrp="1"/>
          </p:cNvGraphicFramePr>
          <p:nvPr>
            <p:extLst>
              <p:ext uri="{D42A27DB-BD31-4B8C-83A1-F6EECF244321}">
                <p14:modId xmlns:p14="http://schemas.microsoft.com/office/powerpoint/2010/main" val="1679427642"/>
              </p:ext>
            </p:extLst>
          </p:nvPr>
        </p:nvGraphicFramePr>
        <p:xfrm>
          <a:off x="115652" y="1967379"/>
          <a:ext cx="5934271" cy="4435602"/>
        </p:xfrm>
        <a:graphic>
          <a:graphicData uri="http://schemas.openxmlformats.org/drawingml/2006/table">
            <a:tbl>
              <a:tblPr firstRow="1" firstCol="1" bandRow="1">
                <a:tableStyleId>{912C8C85-51F0-491E-9774-3900AFEF0FD7}</a:tableStyleId>
              </a:tblPr>
              <a:tblGrid>
                <a:gridCol w="3038715">
                  <a:extLst>
                    <a:ext uri="{9D8B030D-6E8A-4147-A177-3AD203B41FA5}">
                      <a16:colId xmlns:a16="http://schemas.microsoft.com/office/drawing/2014/main" val="1396858670"/>
                    </a:ext>
                  </a:extLst>
                </a:gridCol>
                <a:gridCol w="1318126">
                  <a:extLst>
                    <a:ext uri="{9D8B030D-6E8A-4147-A177-3AD203B41FA5}">
                      <a16:colId xmlns:a16="http://schemas.microsoft.com/office/drawing/2014/main" val="2155662224"/>
                    </a:ext>
                  </a:extLst>
                </a:gridCol>
                <a:gridCol w="1577430">
                  <a:extLst>
                    <a:ext uri="{9D8B030D-6E8A-4147-A177-3AD203B41FA5}">
                      <a16:colId xmlns:a16="http://schemas.microsoft.com/office/drawing/2014/main" val="379169625"/>
                    </a:ext>
                  </a:extLst>
                </a:gridCol>
              </a:tblGrid>
              <a:tr h="0">
                <a:tc>
                  <a:txBody>
                    <a:bodyPr/>
                    <a:lstStyle/>
                    <a:p>
                      <a:pPr marL="0" marR="0" algn="ctr">
                        <a:lnSpc>
                          <a:spcPct val="107000"/>
                        </a:lnSpc>
                        <a:spcBef>
                          <a:spcPts val="0"/>
                        </a:spcBef>
                        <a:spcAft>
                          <a:spcPts val="0"/>
                        </a:spcAft>
                      </a:pPr>
                      <a:r>
                        <a:rPr lang="en-US" sz="2000" dirty="0">
                          <a:effectLst/>
                        </a:rPr>
                        <a:t>Variable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Chi-square Score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Result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8892743"/>
                  </a:ext>
                </a:extLst>
              </a:tr>
              <a:tr h="0">
                <a:tc>
                  <a:txBody>
                    <a:bodyPr/>
                    <a:lstStyle/>
                    <a:p>
                      <a:pPr marL="0" marR="0" algn="just">
                        <a:lnSpc>
                          <a:spcPct val="107000"/>
                        </a:lnSpc>
                        <a:spcBef>
                          <a:spcPts val="0"/>
                        </a:spcBef>
                        <a:spcAft>
                          <a:spcPts val="0"/>
                        </a:spcAft>
                      </a:pPr>
                      <a:r>
                        <a:rPr lang="id-ID" sz="2000" dirty="0">
                          <a:effectLst/>
                        </a:rPr>
                        <a:t>Administrative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2.832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6850373"/>
                  </a:ext>
                </a:extLst>
              </a:tr>
              <a:tr h="0">
                <a:tc>
                  <a:txBody>
                    <a:bodyPr/>
                    <a:lstStyle/>
                    <a:p>
                      <a:pPr marL="0" marR="0" algn="just">
                        <a:lnSpc>
                          <a:spcPct val="107000"/>
                        </a:lnSpc>
                        <a:spcBef>
                          <a:spcPts val="0"/>
                        </a:spcBef>
                        <a:spcAft>
                          <a:spcPts val="0"/>
                        </a:spcAft>
                      </a:pPr>
                      <a:r>
                        <a:rPr lang="id-ID" sz="2000">
                          <a:effectLst/>
                        </a:rPr>
                        <a:t>Administrative Duration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2.044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8437393"/>
                  </a:ext>
                </a:extLst>
              </a:tr>
              <a:tr h="0">
                <a:tc>
                  <a:txBody>
                    <a:bodyPr/>
                    <a:lstStyle/>
                    <a:p>
                      <a:pPr marL="0" marR="0" algn="just">
                        <a:lnSpc>
                          <a:spcPct val="107000"/>
                        </a:lnSpc>
                        <a:spcBef>
                          <a:spcPts val="0"/>
                        </a:spcBef>
                        <a:spcAft>
                          <a:spcPts val="0"/>
                        </a:spcAft>
                      </a:pPr>
                      <a:r>
                        <a:rPr lang="en-US" sz="2000">
                          <a:effectLst/>
                        </a:rPr>
                        <a:t>Informational</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2.120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6283223"/>
                  </a:ext>
                </a:extLst>
              </a:tr>
              <a:tr h="0">
                <a:tc>
                  <a:txBody>
                    <a:bodyPr/>
                    <a:lstStyle/>
                    <a:p>
                      <a:pPr marL="0" marR="0" algn="just">
                        <a:lnSpc>
                          <a:spcPct val="107000"/>
                        </a:lnSpc>
                        <a:spcBef>
                          <a:spcPts val="0"/>
                        </a:spcBef>
                        <a:spcAft>
                          <a:spcPts val="0"/>
                        </a:spcAft>
                      </a:pPr>
                      <a:r>
                        <a:rPr lang="en-US" sz="2000">
                          <a:effectLst/>
                        </a:rPr>
                        <a:t>Informational </a:t>
                      </a:r>
                      <a:r>
                        <a:rPr lang="id-ID" sz="2000">
                          <a:effectLst/>
                        </a:rPr>
                        <a:t>Duratio</a:t>
                      </a: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1.779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913235"/>
                  </a:ext>
                </a:extLst>
              </a:tr>
              <a:tr h="0">
                <a:tc>
                  <a:txBody>
                    <a:bodyPr/>
                    <a:lstStyle/>
                    <a:p>
                      <a:pPr marL="0" marR="0" algn="just">
                        <a:lnSpc>
                          <a:spcPct val="107000"/>
                        </a:lnSpc>
                        <a:spcBef>
                          <a:spcPts val="0"/>
                        </a:spcBef>
                        <a:spcAft>
                          <a:spcPts val="0"/>
                        </a:spcAft>
                      </a:pPr>
                      <a:r>
                        <a:rPr lang="id-ID" sz="2000">
                          <a:effectLst/>
                        </a:rPr>
                        <a:t>Product Related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6.667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Not 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8322618"/>
                  </a:ext>
                </a:extLst>
              </a:tr>
              <a:tr h="0">
                <a:tc>
                  <a:txBody>
                    <a:bodyPr/>
                    <a:lstStyle/>
                    <a:p>
                      <a:pPr marL="0" marR="0" algn="just">
                        <a:lnSpc>
                          <a:spcPct val="107000"/>
                        </a:lnSpc>
                        <a:spcBef>
                          <a:spcPts val="0"/>
                        </a:spcBef>
                        <a:spcAft>
                          <a:spcPts val="0"/>
                        </a:spcAft>
                      </a:pPr>
                      <a:r>
                        <a:rPr lang="id-ID" sz="2000">
                          <a:effectLst/>
                        </a:rPr>
                        <a:t>Product Related</a:t>
                      </a:r>
                      <a:r>
                        <a:rPr lang="en-US" sz="2000">
                          <a:effectLst/>
                        </a:rPr>
                        <a:t> Duration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6.015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Not 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4362377"/>
                  </a:ext>
                </a:extLst>
              </a:tr>
              <a:tr h="0">
                <a:tc>
                  <a:txBody>
                    <a:bodyPr/>
                    <a:lstStyle/>
                    <a:p>
                      <a:pPr marL="0" marR="0" algn="just">
                        <a:lnSpc>
                          <a:spcPct val="107000"/>
                        </a:lnSpc>
                        <a:spcBef>
                          <a:spcPts val="0"/>
                        </a:spcBef>
                        <a:spcAft>
                          <a:spcPts val="0"/>
                        </a:spcAft>
                      </a:pPr>
                      <a:r>
                        <a:rPr lang="id-ID" sz="2000">
                          <a:effectLst/>
                        </a:rPr>
                        <a:t>Bounce Rates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7.345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Not 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4654386"/>
                  </a:ext>
                </a:extLst>
              </a:tr>
              <a:tr h="0">
                <a:tc>
                  <a:txBody>
                    <a:bodyPr/>
                    <a:lstStyle/>
                    <a:p>
                      <a:pPr marL="0" marR="0" algn="just">
                        <a:lnSpc>
                          <a:spcPct val="107000"/>
                        </a:lnSpc>
                        <a:spcBef>
                          <a:spcPts val="0"/>
                        </a:spcBef>
                        <a:spcAft>
                          <a:spcPts val="0"/>
                        </a:spcAft>
                      </a:pPr>
                      <a:r>
                        <a:rPr lang="en-US" sz="2000">
                          <a:effectLst/>
                        </a:rPr>
                        <a:t>Exit Rate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11.721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dirty="0">
                          <a:effectLst/>
                        </a:rPr>
                        <a:t>Not 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2570219"/>
                  </a:ext>
                </a:extLst>
              </a:tr>
            </a:tbl>
          </a:graphicData>
        </a:graphic>
      </p:graphicFrame>
      <p:graphicFrame>
        <p:nvGraphicFramePr>
          <p:cNvPr id="5" name="Table 4">
            <a:extLst>
              <a:ext uri="{FF2B5EF4-FFF2-40B4-BE49-F238E27FC236}">
                <a16:creationId xmlns:a16="http://schemas.microsoft.com/office/drawing/2014/main" id="{3B75DE82-E54B-414F-BEC3-B8C7F61666AA}"/>
              </a:ext>
            </a:extLst>
          </p:cNvPr>
          <p:cNvGraphicFramePr>
            <a:graphicFrameLocks noGrp="1"/>
          </p:cNvGraphicFramePr>
          <p:nvPr>
            <p:extLst>
              <p:ext uri="{D42A27DB-BD31-4B8C-83A1-F6EECF244321}">
                <p14:modId xmlns:p14="http://schemas.microsoft.com/office/powerpoint/2010/main" val="2779893812"/>
              </p:ext>
            </p:extLst>
          </p:nvPr>
        </p:nvGraphicFramePr>
        <p:xfrm>
          <a:off x="6076427" y="1960140"/>
          <a:ext cx="6026425" cy="4094988"/>
        </p:xfrm>
        <a:graphic>
          <a:graphicData uri="http://schemas.openxmlformats.org/drawingml/2006/table">
            <a:tbl>
              <a:tblPr firstRow="1" firstCol="1" bandRow="1">
                <a:tableStyleId>{912C8C85-51F0-491E-9774-3900AFEF0FD7}</a:tableStyleId>
              </a:tblPr>
              <a:tblGrid>
                <a:gridCol w="3085903">
                  <a:extLst>
                    <a:ext uri="{9D8B030D-6E8A-4147-A177-3AD203B41FA5}">
                      <a16:colId xmlns:a16="http://schemas.microsoft.com/office/drawing/2014/main" val="3230393134"/>
                    </a:ext>
                  </a:extLst>
                </a:gridCol>
                <a:gridCol w="1338596">
                  <a:extLst>
                    <a:ext uri="{9D8B030D-6E8A-4147-A177-3AD203B41FA5}">
                      <a16:colId xmlns:a16="http://schemas.microsoft.com/office/drawing/2014/main" val="321407272"/>
                    </a:ext>
                  </a:extLst>
                </a:gridCol>
                <a:gridCol w="1601926">
                  <a:extLst>
                    <a:ext uri="{9D8B030D-6E8A-4147-A177-3AD203B41FA5}">
                      <a16:colId xmlns:a16="http://schemas.microsoft.com/office/drawing/2014/main" val="841880237"/>
                    </a:ext>
                  </a:extLst>
                </a:gridCol>
              </a:tblGrid>
              <a:tr h="58804">
                <a:tc>
                  <a:txBody>
                    <a:bodyPr/>
                    <a:lstStyle/>
                    <a:p>
                      <a:pPr marL="0" marR="0" algn="ctr">
                        <a:lnSpc>
                          <a:spcPct val="107000"/>
                        </a:lnSpc>
                        <a:spcBef>
                          <a:spcPts val="0"/>
                        </a:spcBef>
                        <a:spcAft>
                          <a:spcPts val="0"/>
                        </a:spcAft>
                      </a:pPr>
                      <a:r>
                        <a:rPr lang="en-US" sz="2000" dirty="0">
                          <a:effectLst/>
                        </a:rPr>
                        <a:t>Variable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Chi-square Score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Result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72305913"/>
                  </a:ext>
                </a:extLst>
              </a:tr>
              <a:tr h="0">
                <a:tc>
                  <a:txBody>
                    <a:bodyPr/>
                    <a:lstStyle/>
                    <a:p>
                      <a:pPr marL="0" marR="0" algn="just">
                        <a:lnSpc>
                          <a:spcPct val="107000"/>
                        </a:lnSpc>
                        <a:spcBef>
                          <a:spcPts val="0"/>
                        </a:spcBef>
                        <a:spcAft>
                          <a:spcPts val="0"/>
                        </a:spcAft>
                      </a:pPr>
                      <a:r>
                        <a:rPr lang="id-ID" sz="2000" dirty="0">
                          <a:effectLst/>
                        </a:rPr>
                        <a:t>PageValues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dirty="0">
                          <a:effectLst/>
                        </a:rPr>
                        <a:t>1.142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dirty="0">
                          <a:effectLst/>
                        </a:rPr>
                        <a:t>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5162174"/>
                  </a:ext>
                </a:extLst>
              </a:tr>
              <a:tr h="0">
                <a:tc>
                  <a:txBody>
                    <a:bodyPr/>
                    <a:lstStyle/>
                    <a:p>
                      <a:pPr marL="0" marR="0" algn="just">
                        <a:lnSpc>
                          <a:spcPct val="107000"/>
                        </a:lnSpc>
                        <a:spcBef>
                          <a:spcPts val="0"/>
                        </a:spcBef>
                        <a:spcAft>
                          <a:spcPts val="0"/>
                        </a:spcAft>
                      </a:pPr>
                      <a:r>
                        <a:rPr lang="en-US" sz="2000" dirty="0">
                          <a:effectLst/>
                        </a:rPr>
                        <a:t>Special Date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1.132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7474709"/>
                  </a:ext>
                </a:extLst>
              </a:tr>
              <a:tr h="0">
                <a:tc>
                  <a:txBody>
                    <a:bodyPr/>
                    <a:lstStyle/>
                    <a:p>
                      <a:pPr marL="0" marR="0" algn="just">
                        <a:lnSpc>
                          <a:spcPct val="107000"/>
                        </a:lnSpc>
                        <a:spcBef>
                          <a:spcPts val="0"/>
                        </a:spcBef>
                        <a:spcAft>
                          <a:spcPts val="0"/>
                        </a:spcAft>
                      </a:pPr>
                      <a:r>
                        <a:rPr lang="en-US" sz="2000">
                          <a:effectLst/>
                        </a:rPr>
                        <a:t>Month</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4.579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3391065"/>
                  </a:ext>
                </a:extLst>
              </a:tr>
              <a:tr h="0">
                <a:tc>
                  <a:txBody>
                    <a:bodyPr/>
                    <a:lstStyle/>
                    <a:p>
                      <a:pPr marL="0" marR="0" algn="just">
                        <a:lnSpc>
                          <a:spcPct val="107000"/>
                        </a:lnSpc>
                        <a:spcBef>
                          <a:spcPts val="0"/>
                        </a:spcBef>
                        <a:spcAft>
                          <a:spcPts val="0"/>
                        </a:spcAft>
                      </a:pPr>
                      <a:r>
                        <a:rPr lang="id-ID" sz="2000">
                          <a:effectLst/>
                        </a:rPr>
                        <a:t>Operating Systems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5.664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Not 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0072900"/>
                  </a:ext>
                </a:extLst>
              </a:tr>
              <a:tr h="0">
                <a:tc>
                  <a:txBody>
                    <a:bodyPr/>
                    <a:lstStyle/>
                    <a:p>
                      <a:pPr marL="0" marR="0" algn="just">
                        <a:lnSpc>
                          <a:spcPct val="107000"/>
                        </a:lnSpc>
                        <a:spcBef>
                          <a:spcPts val="0"/>
                        </a:spcBef>
                        <a:spcAft>
                          <a:spcPts val="0"/>
                        </a:spcAft>
                      </a:pPr>
                      <a:r>
                        <a:rPr lang="en-US" sz="2000">
                          <a:effectLst/>
                        </a:rPr>
                        <a:t>Browser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2.940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288153"/>
                  </a:ext>
                </a:extLst>
              </a:tr>
              <a:tr h="0">
                <a:tc>
                  <a:txBody>
                    <a:bodyPr/>
                    <a:lstStyle/>
                    <a:p>
                      <a:pPr marL="0" marR="0" algn="just">
                        <a:lnSpc>
                          <a:spcPct val="107000"/>
                        </a:lnSpc>
                        <a:spcBef>
                          <a:spcPts val="0"/>
                        </a:spcBef>
                        <a:spcAft>
                          <a:spcPts val="0"/>
                        </a:spcAft>
                      </a:pPr>
                      <a:r>
                        <a:rPr lang="en-US" sz="2000">
                          <a:effectLst/>
                        </a:rPr>
                        <a:t>Traffic Type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2.120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9110706"/>
                  </a:ext>
                </a:extLst>
              </a:tr>
              <a:tr h="0">
                <a:tc>
                  <a:txBody>
                    <a:bodyPr/>
                    <a:lstStyle/>
                    <a:p>
                      <a:pPr marL="0" marR="0" algn="just">
                        <a:lnSpc>
                          <a:spcPct val="107000"/>
                        </a:lnSpc>
                        <a:spcBef>
                          <a:spcPts val="0"/>
                        </a:spcBef>
                        <a:spcAft>
                          <a:spcPts val="0"/>
                        </a:spcAft>
                      </a:pPr>
                      <a:r>
                        <a:rPr lang="id-ID" sz="2000">
                          <a:effectLst/>
                        </a:rPr>
                        <a:t>Visitor Type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6.155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Not 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0434525"/>
                  </a:ext>
                </a:extLst>
              </a:tr>
              <a:tr h="0">
                <a:tc>
                  <a:txBody>
                    <a:bodyPr/>
                    <a:lstStyle/>
                    <a:p>
                      <a:pPr marL="0" marR="0" algn="just">
                        <a:lnSpc>
                          <a:spcPct val="107000"/>
                        </a:lnSpc>
                        <a:spcBef>
                          <a:spcPts val="0"/>
                        </a:spcBef>
                        <a:spcAft>
                          <a:spcPts val="0"/>
                        </a:spcAft>
                      </a:pPr>
                      <a:r>
                        <a:rPr lang="id-ID" sz="2000">
                          <a:effectLst/>
                        </a:rPr>
                        <a:t>Weekend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1.287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9262416"/>
                  </a:ext>
                </a:extLst>
              </a:tr>
              <a:tr h="0">
                <a:tc>
                  <a:txBody>
                    <a:bodyPr/>
                    <a:lstStyle/>
                    <a:p>
                      <a:pPr marL="0" marR="0" algn="just">
                        <a:lnSpc>
                          <a:spcPct val="107000"/>
                        </a:lnSpc>
                        <a:spcBef>
                          <a:spcPts val="0"/>
                        </a:spcBef>
                        <a:spcAft>
                          <a:spcPts val="0"/>
                        </a:spcAft>
                      </a:pPr>
                      <a:r>
                        <a:rPr lang="en-US" sz="2000" dirty="0">
                          <a:effectLst/>
                        </a:rPr>
                        <a:t>Special Date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1.132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dirty="0">
                          <a:effectLst/>
                        </a:rPr>
                        <a:t>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5721100"/>
                  </a:ext>
                </a:extLst>
              </a:tr>
            </a:tbl>
          </a:graphicData>
        </a:graphic>
      </p:graphicFrame>
    </p:spTree>
    <p:extLst>
      <p:ext uri="{BB962C8B-B14F-4D97-AF65-F5344CB8AC3E}">
        <p14:creationId xmlns:p14="http://schemas.microsoft.com/office/powerpoint/2010/main" val="3141187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Multicollinearity Test</a:t>
            </a:r>
          </a:p>
        </p:txBody>
      </p:sp>
      <p:graphicFrame>
        <p:nvGraphicFramePr>
          <p:cNvPr id="3" name="Table 2">
            <a:extLst>
              <a:ext uri="{FF2B5EF4-FFF2-40B4-BE49-F238E27FC236}">
                <a16:creationId xmlns:a16="http://schemas.microsoft.com/office/drawing/2014/main" id="{D4440844-B525-4B96-A055-AAFA5FB02BA1}"/>
              </a:ext>
            </a:extLst>
          </p:cNvPr>
          <p:cNvGraphicFramePr>
            <a:graphicFrameLocks noGrp="1"/>
          </p:cNvGraphicFramePr>
          <p:nvPr>
            <p:extLst>
              <p:ext uri="{D42A27DB-BD31-4B8C-83A1-F6EECF244321}">
                <p14:modId xmlns:p14="http://schemas.microsoft.com/office/powerpoint/2010/main" val="3746982747"/>
              </p:ext>
            </p:extLst>
          </p:nvPr>
        </p:nvGraphicFramePr>
        <p:xfrm>
          <a:off x="2599254" y="1750861"/>
          <a:ext cx="6313234" cy="4363212"/>
        </p:xfrm>
        <a:graphic>
          <a:graphicData uri="http://schemas.openxmlformats.org/drawingml/2006/table">
            <a:tbl>
              <a:tblPr firstRow="1" firstCol="1" bandRow="1">
                <a:tableStyleId>{912C8C85-51F0-491E-9774-3900AFEF0FD7}</a:tableStyleId>
              </a:tblPr>
              <a:tblGrid>
                <a:gridCol w="3397557">
                  <a:extLst>
                    <a:ext uri="{9D8B030D-6E8A-4147-A177-3AD203B41FA5}">
                      <a16:colId xmlns:a16="http://schemas.microsoft.com/office/drawing/2014/main" val="93566594"/>
                    </a:ext>
                  </a:extLst>
                </a:gridCol>
                <a:gridCol w="1131502">
                  <a:extLst>
                    <a:ext uri="{9D8B030D-6E8A-4147-A177-3AD203B41FA5}">
                      <a16:colId xmlns:a16="http://schemas.microsoft.com/office/drawing/2014/main" val="2659026068"/>
                    </a:ext>
                  </a:extLst>
                </a:gridCol>
                <a:gridCol w="1784175">
                  <a:extLst>
                    <a:ext uri="{9D8B030D-6E8A-4147-A177-3AD203B41FA5}">
                      <a16:colId xmlns:a16="http://schemas.microsoft.com/office/drawing/2014/main" val="3458435738"/>
                    </a:ext>
                  </a:extLst>
                </a:gridCol>
              </a:tblGrid>
              <a:tr h="0">
                <a:tc>
                  <a:txBody>
                    <a:bodyPr/>
                    <a:lstStyle/>
                    <a:p>
                      <a:pPr marL="0" marR="0" algn="just">
                        <a:lnSpc>
                          <a:spcPct val="107000"/>
                        </a:lnSpc>
                        <a:spcBef>
                          <a:spcPts val="0"/>
                        </a:spcBef>
                        <a:spcAft>
                          <a:spcPts val="0"/>
                        </a:spcAft>
                      </a:pPr>
                      <a:r>
                        <a:rPr lang="en-US" sz="2000">
                          <a:effectLst/>
                        </a:rPr>
                        <a:t>Variable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VIF</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Result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0535980"/>
                  </a:ext>
                </a:extLst>
              </a:tr>
              <a:tr h="0">
                <a:tc>
                  <a:txBody>
                    <a:bodyPr/>
                    <a:lstStyle/>
                    <a:p>
                      <a:pPr marL="0" marR="0" algn="just">
                        <a:lnSpc>
                          <a:spcPct val="107000"/>
                        </a:lnSpc>
                        <a:spcBef>
                          <a:spcPts val="0"/>
                        </a:spcBef>
                        <a:spcAft>
                          <a:spcPts val="0"/>
                        </a:spcAft>
                      </a:pPr>
                      <a:r>
                        <a:rPr lang="id-ID" sz="2000">
                          <a:effectLst/>
                        </a:rPr>
                        <a:t>Administrative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2.574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0783585"/>
                  </a:ext>
                </a:extLst>
              </a:tr>
              <a:tr h="0">
                <a:tc>
                  <a:txBody>
                    <a:bodyPr/>
                    <a:lstStyle/>
                    <a:p>
                      <a:pPr marL="0" marR="0" algn="just">
                        <a:lnSpc>
                          <a:spcPct val="107000"/>
                        </a:lnSpc>
                        <a:spcBef>
                          <a:spcPts val="0"/>
                        </a:spcBef>
                        <a:spcAft>
                          <a:spcPts val="0"/>
                        </a:spcAft>
                      </a:pPr>
                      <a:r>
                        <a:rPr lang="id-ID" sz="2000">
                          <a:effectLst/>
                        </a:rPr>
                        <a:t>Administrative Duration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1.968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1918699"/>
                  </a:ext>
                </a:extLst>
              </a:tr>
              <a:tr h="0">
                <a:tc>
                  <a:txBody>
                    <a:bodyPr/>
                    <a:lstStyle/>
                    <a:p>
                      <a:pPr marL="0" marR="0" algn="just">
                        <a:lnSpc>
                          <a:spcPct val="107000"/>
                        </a:lnSpc>
                        <a:spcBef>
                          <a:spcPts val="0"/>
                        </a:spcBef>
                        <a:spcAft>
                          <a:spcPts val="0"/>
                        </a:spcAft>
                      </a:pPr>
                      <a:r>
                        <a:rPr lang="en-US" sz="2000">
                          <a:effectLst/>
                        </a:rPr>
                        <a:t>Informational</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2.105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4279002"/>
                  </a:ext>
                </a:extLst>
              </a:tr>
              <a:tr h="0">
                <a:tc>
                  <a:txBody>
                    <a:bodyPr/>
                    <a:lstStyle/>
                    <a:p>
                      <a:pPr marL="0" marR="0" algn="just">
                        <a:lnSpc>
                          <a:spcPct val="107000"/>
                        </a:lnSpc>
                        <a:spcBef>
                          <a:spcPts val="0"/>
                        </a:spcBef>
                        <a:spcAft>
                          <a:spcPts val="0"/>
                        </a:spcAft>
                      </a:pPr>
                      <a:r>
                        <a:rPr lang="en-US" sz="2000">
                          <a:effectLst/>
                        </a:rPr>
                        <a:t>Informational </a:t>
                      </a:r>
                      <a:r>
                        <a:rPr lang="id-ID" sz="2000">
                          <a:effectLst/>
                        </a:rPr>
                        <a:t>Duratio</a:t>
                      </a: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1.761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3976166"/>
                  </a:ext>
                </a:extLst>
              </a:tr>
              <a:tr h="0">
                <a:tc>
                  <a:txBody>
                    <a:bodyPr/>
                    <a:lstStyle/>
                    <a:p>
                      <a:pPr marL="0" marR="0" algn="just">
                        <a:lnSpc>
                          <a:spcPct val="107000"/>
                        </a:lnSpc>
                        <a:spcBef>
                          <a:spcPts val="0"/>
                        </a:spcBef>
                        <a:spcAft>
                          <a:spcPts val="0"/>
                        </a:spcAft>
                      </a:pPr>
                      <a:r>
                        <a:rPr lang="id-ID" sz="2000">
                          <a:effectLst/>
                        </a:rPr>
                        <a:t>Produc</a:t>
                      </a:r>
                      <a:r>
                        <a:rPr lang="en-US" sz="2000">
                          <a:effectLst/>
                        </a:rPr>
                        <a:t>t</a:t>
                      </a:r>
                      <a:r>
                        <a:rPr lang="id-ID" sz="2000">
                          <a:effectLst/>
                        </a:rPr>
                        <a:t>Related</a:t>
                      </a:r>
                      <a:r>
                        <a:rPr lang="en-US" sz="2000">
                          <a:effectLst/>
                        </a:rPr>
                        <a:t> Duration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1.905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8581244"/>
                  </a:ext>
                </a:extLst>
              </a:tr>
              <a:tr h="0">
                <a:tc>
                  <a:txBody>
                    <a:bodyPr/>
                    <a:lstStyle/>
                    <a:p>
                      <a:pPr marL="0" marR="0" algn="just">
                        <a:lnSpc>
                          <a:spcPct val="107000"/>
                        </a:lnSpc>
                        <a:spcBef>
                          <a:spcPts val="0"/>
                        </a:spcBef>
                        <a:spcAft>
                          <a:spcPts val="0"/>
                        </a:spcAft>
                      </a:pPr>
                      <a:r>
                        <a:rPr lang="id-ID" sz="2000">
                          <a:effectLst/>
                        </a:rPr>
                        <a:t>Bounce Rates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1.330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387341"/>
                  </a:ext>
                </a:extLst>
              </a:tr>
              <a:tr h="0">
                <a:tc>
                  <a:txBody>
                    <a:bodyPr/>
                    <a:lstStyle/>
                    <a:p>
                      <a:pPr marL="0" marR="0" algn="just">
                        <a:lnSpc>
                          <a:spcPct val="107000"/>
                        </a:lnSpc>
                        <a:spcBef>
                          <a:spcPts val="0"/>
                        </a:spcBef>
                        <a:spcAft>
                          <a:spcPts val="0"/>
                        </a:spcAft>
                      </a:pPr>
                      <a:r>
                        <a:rPr lang="id-ID" sz="2000">
                          <a:effectLst/>
                        </a:rPr>
                        <a:t>PageValues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1.126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636153"/>
                  </a:ext>
                </a:extLst>
              </a:tr>
              <a:tr h="0">
                <a:tc>
                  <a:txBody>
                    <a:bodyPr/>
                    <a:lstStyle/>
                    <a:p>
                      <a:pPr marL="0" marR="0" algn="just">
                        <a:lnSpc>
                          <a:spcPct val="107000"/>
                        </a:lnSpc>
                        <a:spcBef>
                          <a:spcPts val="0"/>
                        </a:spcBef>
                        <a:spcAft>
                          <a:spcPts val="0"/>
                        </a:spcAft>
                      </a:pPr>
                      <a:r>
                        <a:rPr lang="en-US" sz="2000">
                          <a:effectLst/>
                        </a:rPr>
                        <a:t>Special Date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1.128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5082815"/>
                  </a:ext>
                </a:extLst>
              </a:tr>
              <a:tr h="0">
                <a:tc>
                  <a:txBody>
                    <a:bodyPr/>
                    <a:lstStyle/>
                    <a:p>
                      <a:pPr marL="0" marR="0" algn="just">
                        <a:lnSpc>
                          <a:spcPct val="107000"/>
                        </a:lnSpc>
                        <a:spcBef>
                          <a:spcPts val="0"/>
                        </a:spcBef>
                        <a:spcAft>
                          <a:spcPts val="0"/>
                        </a:spcAft>
                      </a:pPr>
                      <a:r>
                        <a:rPr lang="en-US" sz="2000">
                          <a:effectLst/>
                        </a:rPr>
                        <a:t>Month</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4.255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3392895"/>
                  </a:ext>
                </a:extLst>
              </a:tr>
              <a:tr h="0">
                <a:tc>
                  <a:txBody>
                    <a:bodyPr/>
                    <a:lstStyle/>
                    <a:p>
                      <a:pPr marL="0" marR="0" algn="just">
                        <a:lnSpc>
                          <a:spcPct val="107000"/>
                        </a:lnSpc>
                        <a:spcBef>
                          <a:spcPts val="0"/>
                        </a:spcBef>
                        <a:spcAft>
                          <a:spcPts val="0"/>
                        </a:spcAft>
                      </a:pPr>
                      <a:r>
                        <a:rPr lang="en-US" sz="2000">
                          <a:effectLst/>
                        </a:rPr>
                        <a:t>Browser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2.551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4073806"/>
                  </a:ext>
                </a:extLst>
              </a:tr>
              <a:tr h="0">
                <a:tc>
                  <a:txBody>
                    <a:bodyPr/>
                    <a:lstStyle/>
                    <a:p>
                      <a:pPr marL="0" marR="0" algn="just">
                        <a:lnSpc>
                          <a:spcPct val="107000"/>
                        </a:lnSpc>
                        <a:spcBef>
                          <a:spcPts val="0"/>
                        </a:spcBef>
                        <a:spcAft>
                          <a:spcPts val="0"/>
                        </a:spcAft>
                      </a:pPr>
                      <a:r>
                        <a:rPr lang="en-US" sz="2000">
                          <a:effectLst/>
                        </a:rPr>
                        <a:t>Traffic Type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1.999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7451484"/>
                  </a:ext>
                </a:extLst>
              </a:tr>
              <a:tr h="0">
                <a:tc>
                  <a:txBody>
                    <a:bodyPr/>
                    <a:lstStyle/>
                    <a:p>
                      <a:pPr marL="0" marR="0" algn="just">
                        <a:lnSpc>
                          <a:spcPct val="107000"/>
                        </a:lnSpc>
                        <a:spcBef>
                          <a:spcPts val="0"/>
                        </a:spcBef>
                        <a:spcAft>
                          <a:spcPts val="0"/>
                        </a:spcAft>
                      </a:pPr>
                      <a:r>
                        <a:rPr lang="id-ID" sz="2000">
                          <a:effectLst/>
                        </a:rPr>
                        <a:t>Visitor Type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4.777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a:effectLst/>
                        </a:rPr>
                        <a:t>Significant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536243"/>
                  </a:ext>
                </a:extLst>
              </a:tr>
              <a:tr h="0">
                <a:tc>
                  <a:txBody>
                    <a:bodyPr/>
                    <a:lstStyle/>
                    <a:p>
                      <a:pPr marL="0" marR="0" algn="just">
                        <a:lnSpc>
                          <a:spcPct val="107000"/>
                        </a:lnSpc>
                        <a:spcBef>
                          <a:spcPts val="0"/>
                        </a:spcBef>
                        <a:spcAft>
                          <a:spcPts val="0"/>
                        </a:spcAft>
                      </a:pPr>
                      <a:r>
                        <a:rPr lang="id-ID" sz="2000">
                          <a:effectLst/>
                        </a:rPr>
                        <a:t>Weekend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id-ID" sz="2000">
                          <a:effectLst/>
                        </a:rPr>
                        <a:t>1.278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dirty="0">
                          <a:effectLst/>
                        </a:rPr>
                        <a:t>Significant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7963613"/>
                  </a:ext>
                </a:extLst>
              </a:tr>
            </a:tbl>
          </a:graphicData>
        </a:graphic>
      </p:graphicFrame>
    </p:spTree>
    <p:extLst>
      <p:ext uri="{BB962C8B-B14F-4D97-AF65-F5344CB8AC3E}">
        <p14:creationId xmlns:p14="http://schemas.microsoft.com/office/powerpoint/2010/main" val="2291484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Visualization Data</a:t>
            </a:r>
          </a:p>
        </p:txBody>
      </p:sp>
      <p:pic>
        <p:nvPicPr>
          <p:cNvPr id="5" name="Picture 4">
            <a:extLst>
              <a:ext uri="{FF2B5EF4-FFF2-40B4-BE49-F238E27FC236}">
                <a16:creationId xmlns:a16="http://schemas.microsoft.com/office/drawing/2014/main" id="{44B0A72B-0ECF-4157-AB01-79F97876C9E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574" y="2237787"/>
            <a:ext cx="4897545" cy="3478522"/>
          </a:xfrm>
          <a:prstGeom prst="rect">
            <a:avLst/>
          </a:prstGeom>
          <a:noFill/>
          <a:ln>
            <a:noFill/>
          </a:ln>
        </p:spPr>
      </p:pic>
      <p:pic>
        <p:nvPicPr>
          <p:cNvPr id="8" name="Picture 7">
            <a:extLst>
              <a:ext uri="{FF2B5EF4-FFF2-40B4-BE49-F238E27FC236}">
                <a16:creationId xmlns:a16="http://schemas.microsoft.com/office/drawing/2014/main" id="{FE17D817-9700-4493-A73E-A70EF8BDD4B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42882" y="2405443"/>
            <a:ext cx="5236015" cy="3332748"/>
          </a:xfrm>
          <a:prstGeom prst="rect">
            <a:avLst/>
          </a:prstGeom>
          <a:noFill/>
          <a:ln>
            <a:noFill/>
          </a:ln>
        </p:spPr>
      </p:pic>
    </p:spTree>
    <p:extLst>
      <p:ext uri="{BB962C8B-B14F-4D97-AF65-F5344CB8AC3E}">
        <p14:creationId xmlns:p14="http://schemas.microsoft.com/office/powerpoint/2010/main" val="189277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Visualization Data</a:t>
            </a:r>
          </a:p>
        </p:txBody>
      </p:sp>
      <p:pic>
        <p:nvPicPr>
          <p:cNvPr id="6" name="Picture 5">
            <a:extLst>
              <a:ext uri="{FF2B5EF4-FFF2-40B4-BE49-F238E27FC236}">
                <a16:creationId xmlns:a16="http://schemas.microsoft.com/office/drawing/2014/main" id="{A93DC265-C4B3-4D8A-B341-D07D8106A53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7112" y="1622302"/>
            <a:ext cx="6682418" cy="2207683"/>
          </a:xfrm>
          <a:prstGeom prst="rect">
            <a:avLst/>
          </a:prstGeom>
          <a:noFill/>
          <a:ln>
            <a:noFill/>
          </a:ln>
        </p:spPr>
      </p:pic>
      <p:pic>
        <p:nvPicPr>
          <p:cNvPr id="7" name="Picture 6">
            <a:extLst>
              <a:ext uri="{FF2B5EF4-FFF2-40B4-BE49-F238E27FC236}">
                <a16:creationId xmlns:a16="http://schemas.microsoft.com/office/drawing/2014/main" id="{4D697390-B89E-45BD-A445-DC957FA768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54791" y="4382024"/>
            <a:ext cx="6682418" cy="1647715"/>
          </a:xfrm>
          <a:prstGeom prst="rect">
            <a:avLst/>
          </a:prstGeom>
          <a:noFill/>
          <a:ln>
            <a:noFill/>
          </a:ln>
        </p:spPr>
      </p:pic>
    </p:spTree>
    <p:extLst>
      <p:ext uri="{BB962C8B-B14F-4D97-AF65-F5344CB8AC3E}">
        <p14:creationId xmlns:p14="http://schemas.microsoft.com/office/powerpoint/2010/main" val="1259999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Binary Logistic Regression</a:t>
            </a:r>
          </a:p>
        </p:txBody>
      </p:sp>
      <p:sp>
        <p:nvSpPr>
          <p:cNvPr id="3" name="TextBox 2">
            <a:extLst>
              <a:ext uri="{FF2B5EF4-FFF2-40B4-BE49-F238E27FC236}">
                <a16:creationId xmlns:a16="http://schemas.microsoft.com/office/drawing/2014/main" id="{05A767A2-ACAD-4F2D-A9CA-1CF04D6DCE90}"/>
              </a:ext>
            </a:extLst>
          </p:cNvPr>
          <p:cNvSpPr txBox="1"/>
          <p:nvPr/>
        </p:nvSpPr>
        <p:spPr>
          <a:xfrm>
            <a:off x="1718289" y="1682491"/>
            <a:ext cx="3118607"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TRAINING</a:t>
            </a:r>
          </a:p>
        </p:txBody>
      </p:sp>
      <p:graphicFrame>
        <p:nvGraphicFramePr>
          <p:cNvPr id="6" name="Table 5">
            <a:extLst>
              <a:ext uri="{FF2B5EF4-FFF2-40B4-BE49-F238E27FC236}">
                <a16:creationId xmlns:a16="http://schemas.microsoft.com/office/drawing/2014/main" id="{4409CE05-515A-4B86-86C0-BA256E755387}"/>
              </a:ext>
            </a:extLst>
          </p:cNvPr>
          <p:cNvGraphicFramePr>
            <a:graphicFrameLocks noGrp="1"/>
          </p:cNvGraphicFramePr>
          <p:nvPr>
            <p:extLst>
              <p:ext uri="{D42A27DB-BD31-4B8C-83A1-F6EECF244321}">
                <p14:modId xmlns:p14="http://schemas.microsoft.com/office/powerpoint/2010/main" val="2695569139"/>
              </p:ext>
            </p:extLst>
          </p:nvPr>
        </p:nvGraphicFramePr>
        <p:xfrm>
          <a:off x="708423" y="2259564"/>
          <a:ext cx="4896092" cy="810158"/>
        </p:xfrm>
        <a:graphic>
          <a:graphicData uri="http://schemas.openxmlformats.org/drawingml/2006/table">
            <a:tbl>
              <a:tblPr firstRow="1" firstCol="1" bandRow="1">
                <a:tableStyleId>{912C8C85-51F0-491E-9774-3900AFEF0FD7}</a:tableStyleId>
              </a:tblPr>
              <a:tblGrid>
                <a:gridCol w="1162483">
                  <a:extLst>
                    <a:ext uri="{9D8B030D-6E8A-4147-A177-3AD203B41FA5}">
                      <a16:colId xmlns:a16="http://schemas.microsoft.com/office/drawing/2014/main" val="3607747072"/>
                    </a:ext>
                  </a:extLst>
                </a:gridCol>
                <a:gridCol w="1310695">
                  <a:extLst>
                    <a:ext uri="{9D8B030D-6E8A-4147-A177-3AD203B41FA5}">
                      <a16:colId xmlns:a16="http://schemas.microsoft.com/office/drawing/2014/main" val="732019246"/>
                    </a:ext>
                  </a:extLst>
                </a:gridCol>
                <a:gridCol w="1309404">
                  <a:extLst>
                    <a:ext uri="{9D8B030D-6E8A-4147-A177-3AD203B41FA5}">
                      <a16:colId xmlns:a16="http://schemas.microsoft.com/office/drawing/2014/main" val="1028394228"/>
                    </a:ext>
                  </a:extLst>
                </a:gridCol>
                <a:gridCol w="1113510">
                  <a:extLst>
                    <a:ext uri="{9D8B030D-6E8A-4147-A177-3AD203B41FA5}">
                      <a16:colId xmlns:a16="http://schemas.microsoft.com/office/drawing/2014/main" val="2976099542"/>
                    </a:ext>
                  </a:extLst>
                </a:gridCol>
              </a:tblGrid>
              <a:tr h="405079">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AUC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0544284"/>
                  </a:ext>
                </a:extLst>
              </a:tr>
              <a:tr h="405079">
                <a:tc>
                  <a:txBody>
                    <a:bodyPr/>
                    <a:lstStyle/>
                    <a:p>
                      <a:pPr marL="0" marR="0" algn="ctr">
                        <a:lnSpc>
                          <a:spcPct val="107000"/>
                        </a:lnSpc>
                        <a:spcBef>
                          <a:spcPts val="0"/>
                        </a:spcBef>
                        <a:spcAft>
                          <a:spcPts val="0"/>
                        </a:spcAft>
                      </a:pPr>
                      <a:r>
                        <a:rPr lang="en-US" sz="2000">
                          <a:effectLst/>
                        </a:rPr>
                        <a:t>83,87%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77,47%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90,28%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83,87%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21889857"/>
                  </a:ext>
                </a:extLst>
              </a:tr>
            </a:tbl>
          </a:graphicData>
        </a:graphic>
      </p:graphicFrame>
      <p:pic>
        <p:nvPicPr>
          <p:cNvPr id="7" name="Picture 6" descr="A close up of a map&#10;&#10;Description automatically generated">
            <a:extLst>
              <a:ext uri="{FF2B5EF4-FFF2-40B4-BE49-F238E27FC236}">
                <a16:creationId xmlns:a16="http://schemas.microsoft.com/office/drawing/2014/main" id="{7A2D4775-BDC4-4C03-84AC-B7A24D5208C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00023" y="3324412"/>
            <a:ext cx="3836873" cy="3253409"/>
          </a:xfrm>
          <a:prstGeom prst="rect">
            <a:avLst/>
          </a:prstGeom>
          <a:noFill/>
          <a:ln>
            <a:noFill/>
          </a:ln>
        </p:spPr>
      </p:pic>
      <p:sp>
        <p:nvSpPr>
          <p:cNvPr id="8" name="Oval 7">
            <a:extLst>
              <a:ext uri="{FF2B5EF4-FFF2-40B4-BE49-F238E27FC236}">
                <a16:creationId xmlns:a16="http://schemas.microsoft.com/office/drawing/2014/main" id="{32A8C1F5-CF90-4C84-B097-4F294416C7DE}"/>
              </a:ext>
            </a:extLst>
          </p:cNvPr>
          <p:cNvSpPr/>
          <p:nvPr/>
        </p:nvSpPr>
        <p:spPr>
          <a:xfrm>
            <a:off x="5054402" y="1520423"/>
            <a:ext cx="2083196" cy="72424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5-Fold</a:t>
            </a:r>
          </a:p>
        </p:txBody>
      </p:sp>
      <p:graphicFrame>
        <p:nvGraphicFramePr>
          <p:cNvPr id="9" name="Table 8">
            <a:extLst>
              <a:ext uri="{FF2B5EF4-FFF2-40B4-BE49-F238E27FC236}">
                <a16:creationId xmlns:a16="http://schemas.microsoft.com/office/drawing/2014/main" id="{DE950731-246B-4DDB-8FCA-0526468F7E33}"/>
              </a:ext>
            </a:extLst>
          </p:cNvPr>
          <p:cNvGraphicFramePr>
            <a:graphicFrameLocks noGrp="1"/>
          </p:cNvGraphicFramePr>
          <p:nvPr>
            <p:extLst>
              <p:ext uri="{D42A27DB-BD31-4B8C-83A1-F6EECF244321}">
                <p14:modId xmlns:p14="http://schemas.microsoft.com/office/powerpoint/2010/main" val="2684773957"/>
              </p:ext>
            </p:extLst>
          </p:nvPr>
        </p:nvGraphicFramePr>
        <p:xfrm>
          <a:off x="6541854" y="2243363"/>
          <a:ext cx="4650122" cy="810158"/>
        </p:xfrm>
        <a:graphic>
          <a:graphicData uri="http://schemas.openxmlformats.org/drawingml/2006/table">
            <a:tbl>
              <a:tblPr firstRow="1" firstCol="1" bandRow="1">
                <a:tableStyleId>{912C8C85-51F0-491E-9774-3900AFEF0FD7}</a:tableStyleId>
              </a:tblPr>
              <a:tblGrid>
                <a:gridCol w="1104083">
                  <a:extLst>
                    <a:ext uri="{9D8B030D-6E8A-4147-A177-3AD203B41FA5}">
                      <a16:colId xmlns:a16="http://schemas.microsoft.com/office/drawing/2014/main" val="1449731326"/>
                    </a:ext>
                  </a:extLst>
                </a:gridCol>
                <a:gridCol w="1244847">
                  <a:extLst>
                    <a:ext uri="{9D8B030D-6E8A-4147-A177-3AD203B41FA5}">
                      <a16:colId xmlns:a16="http://schemas.microsoft.com/office/drawing/2014/main" val="141600483"/>
                    </a:ext>
                  </a:extLst>
                </a:gridCol>
                <a:gridCol w="1243623">
                  <a:extLst>
                    <a:ext uri="{9D8B030D-6E8A-4147-A177-3AD203B41FA5}">
                      <a16:colId xmlns:a16="http://schemas.microsoft.com/office/drawing/2014/main" val="2700657068"/>
                    </a:ext>
                  </a:extLst>
                </a:gridCol>
                <a:gridCol w="1057569">
                  <a:extLst>
                    <a:ext uri="{9D8B030D-6E8A-4147-A177-3AD203B41FA5}">
                      <a16:colId xmlns:a16="http://schemas.microsoft.com/office/drawing/2014/main" val="3018447420"/>
                    </a:ext>
                  </a:extLst>
                </a:gridCol>
              </a:tblGrid>
              <a:tr h="405079">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Sensitivity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Specificity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AUC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8271851"/>
                  </a:ext>
                </a:extLst>
              </a:tr>
              <a:tr h="405079">
                <a:tc>
                  <a:txBody>
                    <a:bodyPr/>
                    <a:lstStyle/>
                    <a:p>
                      <a:pPr marL="0" marR="0" algn="ctr">
                        <a:lnSpc>
                          <a:spcPct val="107000"/>
                        </a:lnSpc>
                        <a:spcBef>
                          <a:spcPts val="0"/>
                        </a:spcBef>
                        <a:spcAft>
                          <a:spcPts val="0"/>
                        </a:spcAft>
                      </a:pPr>
                      <a:r>
                        <a:rPr lang="en-US" sz="2000">
                          <a:effectLst/>
                        </a:rPr>
                        <a:t>86,46%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71,06%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89,57%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80,31%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85026701"/>
                  </a:ext>
                </a:extLst>
              </a:tr>
            </a:tbl>
          </a:graphicData>
        </a:graphic>
      </p:graphicFrame>
      <p:sp>
        <p:nvSpPr>
          <p:cNvPr id="11" name="TextBox 10">
            <a:extLst>
              <a:ext uri="{FF2B5EF4-FFF2-40B4-BE49-F238E27FC236}">
                <a16:creationId xmlns:a16="http://schemas.microsoft.com/office/drawing/2014/main" id="{A5A3E6D2-0F9D-4122-AAAA-1E9C3E0AFA40}"/>
              </a:ext>
            </a:extLst>
          </p:cNvPr>
          <p:cNvSpPr txBox="1"/>
          <p:nvPr/>
        </p:nvSpPr>
        <p:spPr>
          <a:xfrm>
            <a:off x="7605483" y="1685574"/>
            <a:ext cx="3118607"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TESTING</a:t>
            </a:r>
          </a:p>
        </p:txBody>
      </p:sp>
      <p:pic>
        <p:nvPicPr>
          <p:cNvPr id="12" name="Picture 11" descr="A close up of a map&#10;&#10;Description automatically generated">
            <a:extLst>
              <a:ext uri="{FF2B5EF4-FFF2-40B4-BE49-F238E27FC236}">
                <a16:creationId xmlns:a16="http://schemas.microsoft.com/office/drawing/2014/main" id="{455F0B2E-E23F-474B-86A3-57C052DE37B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37598" y="3258783"/>
            <a:ext cx="3586492" cy="3319037"/>
          </a:xfrm>
          <a:prstGeom prst="rect">
            <a:avLst/>
          </a:prstGeom>
          <a:noFill/>
          <a:ln>
            <a:noFill/>
          </a:ln>
        </p:spPr>
      </p:pic>
    </p:spTree>
    <p:extLst>
      <p:ext uri="{BB962C8B-B14F-4D97-AF65-F5344CB8AC3E}">
        <p14:creationId xmlns:p14="http://schemas.microsoft.com/office/powerpoint/2010/main" val="226164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Binary Logistic Regression</a:t>
            </a:r>
          </a:p>
        </p:txBody>
      </p:sp>
      <p:sp>
        <p:nvSpPr>
          <p:cNvPr id="9" name="Oval 8">
            <a:extLst>
              <a:ext uri="{FF2B5EF4-FFF2-40B4-BE49-F238E27FC236}">
                <a16:creationId xmlns:a16="http://schemas.microsoft.com/office/drawing/2014/main" id="{8A3160F6-356D-40EB-9804-854B2B73FA2E}"/>
              </a:ext>
            </a:extLst>
          </p:cNvPr>
          <p:cNvSpPr/>
          <p:nvPr/>
        </p:nvSpPr>
        <p:spPr>
          <a:xfrm>
            <a:off x="5054402" y="1846363"/>
            <a:ext cx="2083196" cy="7441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10-Fold</a:t>
            </a:r>
          </a:p>
        </p:txBody>
      </p:sp>
      <p:graphicFrame>
        <p:nvGraphicFramePr>
          <p:cNvPr id="4" name="Table 3">
            <a:extLst>
              <a:ext uri="{FF2B5EF4-FFF2-40B4-BE49-F238E27FC236}">
                <a16:creationId xmlns:a16="http://schemas.microsoft.com/office/drawing/2014/main" id="{15EA4E6E-4DB1-42BE-B97F-676B90FEB650}"/>
              </a:ext>
            </a:extLst>
          </p:cNvPr>
          <p:cNvGraphicFramePr>
            <a:graphicFrameLocks noGrp="1"/>
          </p:cNvGraphicFramePr>
          <p:nvPr>
            <p:extLst>
              <p:ext uri="{D42A27DB-BD31-4B8C-83A1-F6EECF244321}">
                <p14:modId xmlns:p14="http://schemas.microsoft.com/office/powerpoint/2010/main" val="2485130556"/>
              </p:ext>
            </p:extLst>
          </p:nvPr>
        </p:nvGraphicFramePr>
        <p:xfrm>
          <a:off x="688875" y="2479548"/>
          <a:ext cx="4625007" cy="623316"/>
        </p:xfrm>
        <a:graphic>
          <a:graphicData uri="http://schemas.openxmlformats.org/drawingml/2006/table">
            <a:tbl>
              <a:tblPr firstRow="1" firstCol="1" bandRow="1">
                <a:tableStyleId>{68D230F3-CF80-4859-8CE7-A43EE81993B5}</a:tableStyleId>
              </a:tblPr>
              <a:tblGrid>
                <a:gridCol w="1098120">
                  <a:extLst>
                    <a:ext uri="{9D8B030D-6E8A-4147-A177-3AD203B41FA5}">
                      <a16:colId xmlns:a16="http://schemas.microsoft.com/office/drawing/2014/main" val="3007445651"/>
                    </a:ext>
                  </a:extLst>
                </a:gridCol>
                <a:gridCol w="1238124">
                  <a:extLst>
                    <a:ext uri="{9D8B030D-6E8A-4147-A177-3AD203B41FA5}">
                      <a16:colId xmlns:a16="http://schemas.microsoft.com/office/drawing/2014/main" val="3346705042"/>
                    </a:ext>
                  </a:extLst>
                </a:gridCol>
                <a:gridCol w="1236906">
                  <a:extLst>
                    <a:ext uri="{9D8B030D-6E8A-4147-A177-3AD203B41FA5}">
                      <a16:colId xmlns:a16="http://schemas.microsoft.com/office/drawing/2014/main" val="3199354456"/>
                    </a:ext>
                  </a:extLst>
                </a:gridCol>
                <a:gridCol w="1051857">
                  <a:extLst>
                    <a:ext uri="{9D8B030D-6E8A-4147-A177-3AD203B41FA5}">
                      <a16:colId xmlns:a16="http://schemas.microsoft.com/office/drawing/2014/main" val="333809417"/>
                    </a:ext>
                  </a:extLst>
                </a:gridCol>
              </a:tblGrid>
              <a:tr h="0">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AUC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0852140"/>
                  </a:ext>
                </a:extLst>
              </a:tr>
              <a:tr h="0">
                <a:tc>
                  <a:txBody>
                    <a:bodyPr/>
                    <a:lstStyle/>
                    <a:p>
                      <a:pPr marL="0" marR="0" algn="ctr">
                        <a:lnSpc>
                          <a:spcPct val="107000"/>
                        </a:lnSpc>
                        <a:spcBef>
                          <a:spcPts val="0"/>
                        </a:spcBef>
                        <a:spcAft>
                          <a:spcPts val="0"/>
                        </a:spcAft>
                      </a:pPr>
                      <a:r>
                        <a:rPr lang="en-US" sz="2000">
                          <a:effectLst/>
                        </a:rPr>
                        <a:t>83,91%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77,47%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90,35%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83,91%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19396882"/>
                  </a:ext>
                </a:extLst>
              </a:tr>
            </a:tbl>
          </a:graphicData>
        </a:graphic>
      </p:graphicFrame>
      <p:pic>
        <p:nvPicPr>
          <p:cNvPr id="14" name="Picture 13" descr="A close up of a map&#10;&#10;Description automatically generated">
            <a:extLst>
              <a:ext uri="{FF2B5EF4-FFF2-40B4-BE49-F238E27FC236}">
                <a16:creationId xmlns:a16="http://schemas.microsoft.com/office/drawing/2014/main" id="{4751BC3D-F380-4BB5-B3A9-AB0FD08CEE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52931" y="3363952"/>
            <a:ext cx="3803373" cy="3056653"/>
          </a:xfrm>
          <a:prstGeom prst="rect">
            <a:avLst/>
          </a:prstGeom>
          <a:noFill/>
          <a:ln>
            <a:noFill/>
          </a:ln>
        </p:spPr>
      </p:pic>
      <p:pic>
        <p:nvPicPr>
          <p:cNvPr id="15" name="Picture 14" descr="A close up of a map&#10;&#10;Description automatically generated">
            <a:extLst>
              <a:ext uri="{FF2B5EF4-FFF2-40B4-BE49-F238E27FC236}">
                <a16:creationId xmlns:a16="http://schemas.microsoft.com/office/drawing/2014/main" id="{579E848B-BD45-4163-A1DE-241AA4352F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47214" y="3363952"/>
            <a:ext cx="3508583" cy="3056652"/>
          </a:xfrm>
          <a:prstGeom prst="rect">
            <a:avLst/>
          </a:prstGeom>
          <a:noFill/>
          <a:ln>
            <a:noFill/>
          </a:ln>
        </p:spPr>
      </p:pic>
      <p:graphicFrame>
        <p:nvGraphicFramePr>
          <p:cNvPr id="5" name="Table 4">
            <a:extLst>
              <a:ext uri="{FF2B5EF4-FFF2-40B4-BE49-F238E27FC236}">
                <a16:creationId xmlns:a16="http://schemas.microsoft.com/office/drawing/2014/main" id="{FBD71256-D1DC-4234-A222-2E019A9B3A96}"/>
              </a:ext>
            </a:extLst>
          </p:cNvPr>
          <p:cNvGraphicFramePr>
            <a:graphicFrameLocks noGrp="1"/>
          </p:cNvGraphicFramePr>
          <p:nvPr>
            <p:extLst>
              <p:ext uri="{D42A27DB-BD31-4B8C-83A1-F6EECF244321}">
                <p14:modId xmlns:p14="http://schemas.microsoft.com/office/powerpoint/2010/main" val="2689409419"/>
              </p:ext>
            </p:extLst>
          </p:nvPr>
        </p:nvGraphicFramePr>
        <p:xfrm>
          <a:off x="6890901" y="2479548"/>
          <a:ext cx="4887997" cy="623316"/>
        </p:xfrm>
        <a:graphic>
          <a:graphicData uri="http://schemas.openxmlformats.org/drawingml/2006/table">
            <a:tbl>
              <a:tblPr firstRow="1" firstCol="1" bandRow="1">
                <a:tableStyleId>{68D230F3-CF80-4859-8CE7-A43EE81993B5}</a:tableStyleId>
              </a:tblPr>
              <a:tblGrid>
                <a:gridCol w="1160561">
                  <a:extLst>
                    <a:ext uri="{9D8B030D-6E8A-4147-A177-3AD203B41FA5}">
                      <a16:colId xmlns:a16="http://schemas.microsoft.com/office/drawing/2014/main" val="2173617922"/>
                    </a:ext>
                  </a:extLst>
                </a:gridCol>
                <a:gridCol w="1308527">
                  <a:extLst>
                    <a:ext uri="{9D8B030D-6E8A-4147-A177-3AD203B41FA5}">
                      <a16:colId xmlns:a16="http://schemas.microsoft.com/office/drawing/2014/main" val="1113658538"/>
                    </a:ext>
                  </a:extLst>
                </a:gridCol>
                <a:gridCol w="1307240">
                  <a:extLst>
                    <a:ext uri="{9D8B030D-6E8A-4147-A177-3AD203B41FA5}">
                      <a16:colId xmlns:a16="http://schemas.microsoft.com/office/drawing/2014/main" val="3056542187"/>
                    </a:ext>
                  </a:extLst>
                </a:gridCol>
                <a:gridCol w="1111669">
                  <a:extLst>
                    <a:ext uri="{9D8B030D-6E8A-4147-A177-3AD203B41FA5}">
                      <a16:colId xmlns:a16="http://schemas.microsoft.com/office/drawing/2014/main" val="1524721960"/>
                    </a:ext>
                  </a:extLst>
                </a:gridCol>
              </a:tblGrid>
              <a:tr h="0">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AUC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99760487"/>
                  </a:ext>
                </a:extLst>
              </a:tr>
              <a:tr h="0">
                <a:tc>
                  <a:txBody>
                    <a:bodyPr/>
                    <a:lstStyle/>
                    <a:p>
                      <a:pPr marL="0" marR="0" algn="ctr">
                        <a:lnSpc>
                          <a:spcPct val="107000"/>
                        </a:lnSpc>
                        <a:spcBef>
                          <a:spcPts val="0"/>
                        </a:spcBef>
                        <a:spcAft>
                          <a:spcPts val="0"/>
                        </a:spcAft>
                      </a:pPr>
                      <a:r>
                        <a:rPr lang="en-US" sz="2000">
                          <a:effectLst/>
                        </a:rPr>
                        <a:t>86,56%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71,38%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89,63%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80,51%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2563388"/>
                  </a:ext>
                </a:extLst>
              </a:tr>
            </a:tbl>
          </a:graphicData>
        </a:graphic>
      </p:graphicFrame>
      <p:sp>
        <p:nvSpPr>
          <p:cNvPr id="16" name="TextBox 15">
            <a:extLst>
              <a:ext uri="{FF2B5EF4-FFF2-40B4-BE49-F238E27FC236}">
                <a16:creationId xmlns:a16="http://schemas.microsoft.com/office/drawing/2014/main" id="{6B693ABD-A69B-4044-80C2-D191348FAC27}"/>
              </a:ext>
            </a:extLst>
          </p:cNvPr>
          <p:cNvSpPr txBox="1"/>
          <p:nvPr/>
        </p:nvSpPr>
        <p:spPr>
          <a:xfrm>
            <a:off x="1261154" y="1846363"/>
            <a:ext cx="3118607"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TRAINING</a:t>
            </a:r>
          </a:p>
        </p:txBody>
      </p:sp>
      <p:sp>
        <p:nvSpPr>
          <p:cNvPr id="17" name="TextBox 16">
            <a:extLst>
              <a:ext uri="{FF2B5EF4-FFF2-40B4-BE49-F238E27FC236}">
                <a16:creationId xmlns:a16="http://schemas.microsoft.com/office/drawing/2014/main" id="{D71BF56C-38A8-4670-AD9D-6E6AA96606C0}"/>
              </a:ext>
            </a:extLst>
          </p:cNvPr>
          <p:cNvSpPr txBox="1"/>
          <p:nvPr/>
        </p:nvSpPr>
        <p:spPr>
          <a:xfrm>
            <a:off x="8037190" y="1948894"/>
            <a:ext cx="3118607"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TESTING</a:t>
            </a:r>
          </a:p>
        </p:txBody>
      </p:sp>
    </p:spTree>
    <p:extLst>
      <p:ext uri="{BB962C8B-B14F-4D97-AF65-F5344CB8AC3E}">
        <p14:creationId xmlns:p14="http://schemas.microsoft.com/office/powerpoint/2010/main" val="331413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Decision Tree</a:t>
            </a:r>
          </a:p>
        </p:txBody>
      </p:sp>
      <p:sp>
        <p:nvSpPr>
          <p:cNvPr id="9" name="Oval 8">
            <a:extLst>
              <a:ext uri="{FF2B5EF4-FFF2-40B4-BE49-F238E27FC236}">
                <a16:creationId xmlns:a16="http://schemas.microsoft.com/office/drawing/2014/main" id="{AEDC3393-4A92-4F90-803A-001DD208992D}"/>
              </a:ext>
            </a:extLst>
          </p:cNvPr>
          <p:cNvSpPr/>
          <p:nvPr/>
        </p:nvSpPr>
        <p:spPr>
          <a:xfrm>
            <a:off x="5054402" y="1846363"/>
            <a:ext cx="2083196" cy="74419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t>5-Fold</a:t>
            </a:r>
          </a:p>
        </p:txBody>
      </p:sp>
      <p:sp>
        <p:nvSpPr>
          <p:cNvPr id="10" name="TextBox 9">
            <a:extLst>
              <a:ext uri="{FF2B5EF4-FFF2-40B4-BE49-F238E27FC236}">
                <a16:creationId xmlns:a16="http://schemas.microsoft.com/office/drawing/2014/main" id="{FE491612-B264-4416-882E-F9518708F345}"/>
              </a:ext>
            </a:extLst>
          </p:cNvPr>
          <p:cNvSpPr txBox="1"/>
          <p:nvPr/>
        </p:nvSpPr>
        <p:spPr>
          <a:xfrm>
            <a:off x="1261154" y="1846363"/>
            <a:ext cx="3118607"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TRAINING</a:t>
            </a:r>
          </a:p>
        </p:txBody>
      </p:sp>
      <p:sp>
        <p:nvSpPr>
          <p:cNvPr id="15" name="TextBox 14">
            <a:extLst>
              <a:ext uri="{FF2B5EF4-FFF2-40B4-BE49-F238E27FC236}">
                <a16:creationId xmlns:a16="http://schemas.microsoft.com/office/drawing/2014/main" id="{52632B2A-E9CA-40A6-ACFD-AE72F2D578F5}"/>
              </a:ext>
            </a:extLst>
          </p:cNvPr>
          <p:cNvSpPr txBox="1"/>
          <p:nvPr/>
        </p:nvSpPr>
        <p:spPr>
          <a:xfrm>
            <a:off x="8037190" y="1948894"/>
            <a:ext cx="3118607"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TESTING</a:t>
            </a:r>
          </a:p>
        </p:txBody>
      </p:sp>
      <p:pic>
        <p:nvPicPr>
          <p:cNvPr id="16" name="Picture 15" descr="A close up of a map&#10;&#10;Description automatically generated">
            <a:extLst>
              <a:ext uri="{FF2B5EF4-FFF2-40B4-BE49-F238E27FC236}">
                <a16:creationId xmlns:a16="http://schemas.microsoft.com/office/drawing/2014/main" id="{6E522423-B572-4499-852F-B5B23865BA1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7625" y="3439323"/>
            <a:ext cx="4039716" cy="3145402"/>
          </a:xfrm>
          <a:prstGeom prst="rect">
            <a:avLst/>
          </a:prstGeom>
          <a:noFill/>
          <a:ln>
            <a:noFill/>
          </a:ln>
        </p:spPr>
      </p:pic>
      <p:graphicFrame>
        <p:nvGraphicFramePr>
          <p:cNvPr id="3" name="Table 2">
            <a:extLst>
              <a:ext uri="{FF2B5EF4-FFF2-40B4-BE49-F238E27FC236}">
                <a16:creationId xmlns:a16="http://schemas.microsoft.com/office/drawing/2014/main" id="{494505CA-8B9D-42CC-820B-26443935CABE}"/>
              </a:ext>
            </a:extLst>
          </p:cNvPr>
          <p:cNvGraphicFramePr>
            <a:graphicFrameLocks noGrp="1"/>
          </p:cNvGraphicFramePr>
          <p:nvPr>
            <p:extLst>
              <p:ext uri="{D42A27DB-BD31-4B8C-83A1-F6EECF244321}">
                <p14:modId xmlns:p14="http://schemas.microsoft.com/office/powerpoint/2010/main" val="4270893777"/>
              </p:ext>
            </p:extLst>
          </p:nvPr>
        </p:nvGraphicFramePr>
        <p:xfrm>
          <a:off x="461333" y="2470801"/>
          <a:ext cx="4932301" cy="744194"/>
        </p:xfrm>
        <a:graphic>
          <a:graphicData uri="http://schemas.openxmlformats.org/drawingml/2006/table">
            <a:tbl>
              <a:tblPr firstRow="1" firstCol="1" bandRow="1">
                <a:tableStyleId>{72833802-FEF1-4C79-8D5D-14CF1EAF98D9}</a:tableStyleId>
              </a:tblPr>
              <a:tblGrid>
                <a:gridCol w="1171081">
                  <a:extLst>
                    <a:ext uri="{9D8B030D-6E8A-4147-A177-3AD203B41FA5}">
                      <a16:colId xmlns:a16="http://schemas.microsoft.com/office/drawing/2014/main" val="1447941274"/>
                    </a:ext>
                  </a:extLst>
                </a:gridCol>
                <a:gridCol w="1320387">
                  <a:extLst>
                    <a:ext uri="{9D8B030D-6E8A-4147-A177-3AD203B41FA5}">
                      <a16:colId xmlns:a16="http://schemas.microsoft.com/office/drawing/2014/main" val="3121146192"/>
                    </a:ext>
                  </a:extLst>
                </a:gridCol>
                <a:gridCol w="1319089">
                  <a:extLst>
                    <a:ext uri="{9D8B030D-6E8A-4147-A177-3AD203B41FA5}">
                      <a16:colId xmlns:a16="http://schemas.microsoft.com/office/drawing/2014/main" val="3102328529"/>
                    </a:ext>
                  </a:extLst>
                </a:gridCol>
                <a:gridCol w="1121744">
                  <a:extLst>
                    <a:ext uri="{9D8B030D-6E8A-4147-A177-3AD203B41FA5}">
                      <a16:colId xmlns:a16="http://schemas.microsoft.com/office/drawing/2014/main" val="913178780"/>
                    </a:ext>
                  </a:extLst>
                </a:gridCol>
              </a:tblGrid>
              <a:tr h="372097">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AUC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63007256"/>
                  </a:ext>
                </a:extLst>
              </a:tr>
              <a:tr h="372097">
                <a:tc>
                  <a:txBody>
                    <a:bodyPr/>
                    <a:lstStyle/>
                    <a:p>
                      <a:pPr marL="0" marR="0" algn="ctr">
                        <a:lnSpc>
                          <a:spcPct val="107000"/>
                        </a:lnSpc>
                        <a:spcBef>
                          <a:spcPts val="0"/>
                        </a:spcBef>
                        <a:spcAft>
                          <a:spcPts val="0"/>
                        </a:spcAft>
                      </a:pPr>
                      <a:r>
                        <a:rPr lang="en-US" sz="2000">
                          <a:effectLst/>
                        </a:rPr>
                        <a:t>95,09%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95,58%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94,61%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95,09%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3258608"/>
                  </a:ext>
                </a:extLst>
              </a:tr>
            </a:tbl>
          </a:graphicData>
        </a:graphic>
      </p:graphicFrame>
      <p:graphicFrame>
        <p:nvGraphicFramePr>
          <p:cNvPr id="4" name="Table 3">
            <a:extLst>
              <a:ext uri="{FF2B5EF4-FFF2-40B4-BE49-F238E27FC236}">
                <a16:creationId xmlns:a16="http://schemas.microsoft.com/office/drawing/2014/main" id="{4168034C-D644-4DE0-95EF-9942F9A68CD0}"/>
              </a:ext>
            </a:extLst>
          </p:cNvPr>
          <p:cNvGraphicFramePr>
            <a:graphicFrameLocks noGrp="1"/>
          </p:cNvGraphicFramePr>
          <p:nvPr>
            <p:extLst>
              <p:ext uri="{D42A27DB-BD31-4B8C-83A1-F6EECF244321}">
                <p14:modId xmlns:p14="http://schemas.microsoft.com/office/powerpoint/2010/main" val="1150754786"/>
              </p:ext>
            </p:extLst>
          </p:nvPr>
        </p:nvGraphicFramePr>
        <p:xfrm>
          <a:off x="7082056" y="2469678"/>
          <a:ext cx="4932299" cy="744194"/>
        </p:xfrm>
        <a:graphic>
          <a:graphicData uri="http://schemas.openxmlformats.org/drawingml/2006/table">
            <a:tbl>
              <a:tblPr firstRow="1" firstCol="1" bandRow="1">
                <a:tableStyleId>{72833802-FEF1-4C79-8D5D-14CF1EAF98D9}</a:tableStyleId>
              </a:tblPr>
              <a:tblGrid>
                <a:gridCol w="1171081">
                  <a:extLst>
                    <a:ext uri="{9D8B030D-6E8A-4147-A177-3AD203B41FA5}">
                      <a16:colId xmlns:a16="http://schemas.microsoft.com/office/drawing/2014/main" val="182891341"/>
                    </a:ext>
                  </a:extLst>
                </a:gridCol>
                <a:gridCol w="1320386">
                  <a:extLst>
                    <a:ext uri="{9D8B030D-6E8A-4147-A177-3AD203B41FA5}">
                      <a16:colId xmlns:a16="http://schemas.microsoft.com/office/drawing/2014/main" val="3737284695"/>
                    </a:ext>
                  </a:extLst>
                </a:gridCol>
                <a:gridCol w="1319088">
                  <a:extLst>
                    <a:ext uri="{9D8B030D-6E8A-4147-A177-3AD203B41FA5}">
                      <a16:colId xmlns:a16="http://schemas.microsoft.com/office/drawing/2014/main" val="505250719"/>
                    </a:ext>
                  </a:extLst>
                </a:gridCol>
                <a:gridCol w="1121744">
                  <a:extLst>
                    <a:ext uri="{9D8B030D-6E8A-4147-A177-3AD203B41FA5}">
                      <a16:colId xmlns:a16="http://schemas.microsoft.com/office/drawing/2014/main" val="742342593"/>
                    </a:ext>
                  </a:extLst>
                </a:gridCol>
              </a:tblGrid>
              <a:tr h="372097">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AUC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9275002"/>
                  </a:ext>
                </a:extLst>
              </a:tr>
              <a:tr h="372097">
                <a:tc>
                  <a:txBody>
                    <a:bodyPr/>
                    <a:lstStyle/>
                    <a:p>
                      <a:pPr marL="0" marR="0" algn="ctr">
                        <a:lnSpc>
                          <a:spcPct val="107000"/>
                        </a:lnSpc>
                        <a:spcBef>
                          <a:spcPts val="0"/>
                        </a:spcBef>
                        <a:spcAft>
                          <a:spcPts val="0"/>
                        </a:spcAft>
                      </a:pPr>
                      <a:r>
                        <a:rPr lang="en-US" sz="2000">
                          <a:effectLst/>
                        </a:rPr>
                        <a:t>87,59%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69,94%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91,16%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80,55%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8358432"/>
                  </a:ext>
                </a:extLst>
              </a:tr>
            </a:tbl>
          </a:graphicData>
        </a:graphic>
      </p:graphicFrame>
      <p:pic>
        <p:nvPicPr>
          <p:cNvPr id="17" name="Picture 16" descr="A close up of a map&#10;&#10;Description automatically generated">
            <a:extLst>
              <a:ext uri="{FF2B5EF4-FFF2-40B4-BE49-F238E27FC236}">
                <a16:creationId xmlns:a16="http://schemas.microsoft.com/office/drawing/2014/main" id="{07B19899-A227-493D-A991-B10F83D9CF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70119" y="3600218"/>
            <a:ext cx="4206264" cy="2911765"/>
          </a:xfrm>
          <a:prstGeom prst="rect">
            <a:avLst/>
          </a:prstGeom>
          <a:noFill/>
          <a:ln>
            <a:noFill/>
          </a:ln>
        </p:spPr>
      </p:pic>
    </p:spTree>
    <p:extLst>
      <p:ext uri="{BB962C8B-B14F-4D97-AF65-F5344CB8AC3E}">
        <p14:creationId xmlns:p14="http://schemas.microsoft.com/office/powerpoint/2010/main" val="277390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Decision Tree</a:t>
            </a:r>
          </a:p>
        </p:txBody>
      </p:sp>
      <p:sp>
        <p:nvSpPr>
          <p:cNvPr id="7" name="TextBox 6">
            <a:extLst>
              <a:ext uri="{FF2B5EF4-FFF2-40B4-BE49-F238E27FC236}">
                <a16:creationId xmlns:a16="http://schemas.microsoft.com/office/drawing/2014/main" id="{8E3424BD-94B2-4FB1-BE80-D951F423A1CB}"/>
              </a:ext>
            </a:extLst>
          </p:cNvPr>
          <p:cNvSpPr txBox="1"/>
          <p:nvPr/>
        </p:nvSpPr>
        <p:spPr>
          <a:xfrm>
            <a:off x="1413489" y="1911550"/>
            <a:ext cx="3118607"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latin typeface="Times New Roman" panose="02020603050405020304" pitchFamily="18" charset="0"/>
                <a:cs typeface="Times New Roman" panose="02020603050405020304" pitchFamily="18" charset="0"/>
              </a:rPr>
              <a:t>TRAINING</a:t>
            </a:r>
          </a:p>
        </p:txBody>
      </p:sp>
      <p:sp>
        <p:nvSpPr>
          <p:cNvPr id="8" name="Oval 7">
            <a:extLst>
              <a:ext uri="{FF2B5EF4-FFF2-40B4-BE49-F238E27FC236}">
                <a16:creationId xmlns:a16="http://schemas.microsoft.com/office/drawing/2014/main" id="{091B3FC1-521A-4FF2-BE3E-E170C144EB04}"/>
              </a:ext>
            </a:extLst>
          </p:cNvPr>
          <p:cNvSpPr/>
          <p:nvPr/>
        </p:nvSpPr>
        <p:spPr>
          <a:xfrm>
            <a:off x="4749602" y="1749482"/>
            <a:ext cx="2083196" cy="72424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t>10-Fold</a:t>
            </a:r>
          </a:p>
        </p:txBody>
      </p:sp>
      <p:sp>
        <p:nvSpPr>
          <p:cNvPr id="11" name="TextBox 10">
            <a:extLst>
              <a:ext uri="{FF2B5EF4-FFF2-40B4-BE49-F238E27FC236}">
                <a16:creationId xmlns:a16="http://schemas.microsoft.com/office/drawing/2014/main" id="{597C32D0-A9F9-4E3A-8C90-7E31AF0C99CE}"/>
              </a:ext>
            </a:extLst>
          </p:cNvPr>
          <p:cNvSpPr txBox="1"/>
          <p:nvPr/>
        </p:nvSpPr>
        <p:spPr>
          <a:xfrm>
            <a:off x="7300683" y="1914633"/>
            <a:ext cx="3118607"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latin typeface="Times New Roman" panose="02020603050405020304" pitchFamily="18" charset="0"/>
                <a:cs typeface="Times New Roman" panose="02020603050405020304" pitchFamily="18" charset="0"/>
              </a:rPr>
              <a:t>TESTING</a:t>
            </a:r>
          </a:p>
        </p:txBody>
      </p:sp>
      <p:graphicFrame>
        <p:nvGraphicFramePr>
          <p:cNvPr id="3" name="Table 2">
            <a:extLst>
              <a:ext uri="{FF2B5EF4-FFF2-40B4-BE49-F238E27FC236}">
                <a16:creationId xmlns:a16="http://schemas.microsoft.com/office/drawing/2014/main" id="{BE527DE8-73B6-44B9-9E13-656D11E8EF93}"/>
              </a:ext>
            </a:extLst>
          </p:cNvPr>
          <p:cNvGraphicFramePr>
            <a:graphicFrameLocks noGrp="1"/>
          </p:cNvGraphicFramePr>
          <p:nvPr>
            <p:extLst>
              <p:ext uri="{D42A27DB-BD31-4B8C-83A1-F6EECF244321}">
                <p14:modId xmlns:p14="http://schemas.microsoft.com/office/powerpoint/2010/main" val="3921887749"/>
              </p:ext>
            </p:extLst>
          </p:nvPr>
        </p:nvGraphicFramePr>
        <p:xfrm>
          <a:off x="631536" y="2691699"/>
          <a:ext cx="4682511" cy="623316"/>
        </p:xfrm>
        <a:graphic>
          <a:graphicData uri="http://schemas.openxmlformats.org/drawingml/2006/table">
            <a:tbl>
              <a:tblPr firstRow="1" firstCol="1" bandRow="1">
                <a:tableStyleId>{0E3FDE45-AF77-4B5C-9715-49D594BDF05E}</a:tableStyleId>
              </a:tblPr>
              <a:tblGrid>
                <a:gridCol w="1111772">
                  <a:extLst>
                    <a:ext uri="{9D8B030D-6E8A-4147-A177-3AD203B41FA5}">
                      <a16:colId xmlns:a16="http://schemas.microsoft.com/office/drawing/2014/main" val="3726961540"/>
                    </a:ext>
                  </a:extLst>
                </a:gridCol>
                <a:gridCol w="1253518">
                  <a:extLst>
                    <a:ext uri="{9D8B030D-6E8A-4147-A177-3AD203B41FA5}">
                      <a16:colId xmlns:a16="http://schemas.microsoft.com/office/drawing/2014/main" val="2077242172"/>
                    </a:ext>
                  </a:extLst>
                </a:gridCol>
                <a:gridCol w="1252286">
                  <a:extLst>
                    <a:ext uri="{9D8B030D-6E8A-4147-A177-3AD203B41FA5}">
                      <a16:colId xmlns:a16="http://schemas.microsoft.com/office/drawing/2014/main" val="2988089556"/>
                    </a:ext>
                  </a:extLst>
                </a:gridCol>
                <a:gridCol w="1064935">
                  <a:extLst>
                    <a:ext uri="{9D8B030D-6E8A-4147-A177-3AD203B41FA5}">
                      <a16:colId xmlns:a16="http://schemas.microsoft.com/office/drawing/2014/main" val="3194542235"/>
                    </a:ext>
                  </a:extLst>
                </a:gridCol>
              </a:tblGrid>
              <a:tr h="0">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AUC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98217526"/>
                  </a:ext>
                </a:extLst>
              </a:tr>
              <a:tr h="0">
                <a:tc>
                  <a:txBody>
                    <a:bodyPr/>
                    <a:lstStyle/>
                    <a:p>
                      <a:pPr marL="0" marR="0" algn="ctr">
                        <a:lnSpc>
                          <a:spcPct val="107000"/>
                        </a:lnSpc>
                        <a:spcBef>
                          <a:spcPts val="0"/>
                        </a:spcBef>
                        <a:spcAft>
                          <a:spcPts val="0"/>
                        </a:spcAft>
                      </a:pPr>
                      <a:r>
                        <a:rPr lang="en-US" sz="2000">
                          <a:effectLst/>
                        </a:rPr>
                        <a:t>94,40%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94,91%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93,90%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94,40%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69533275"/>
                  </a:ext>
                </a:extLst>
              </a:tr>
            </a:tbl>
          </a:graphicData>
        </a:graphic>
      </p:graphicFrame>
      <p:pic>
        <p:nvPicPr>
          <p:cNvPr id="12" name="Picture 11" descr="A close up of a map&#10;&#10;Description automatically generated">
            <a:extLst>
              <a:ext uri="{FF2B5EF4-FFF2-40B4-BE49-F238E27FC236}">
                <a16:creationId xmlns:a16="http://schemas.microsoft.com/office/drawing/2014/main" id="{A589595D-4088-44F9-A49F-60E4B2838B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21893" y="3570848"/>
            <a:ext cx="3727709" cy="2941136"/>
          </a:xfrm>
          <a:prstGeom prst="rect">
            <a:avLst/>
          </a:prstGeom>
          <a:noFill/>
          <a:ln>
            <a:noFill/>
          </a:ln>
        </p:spPr>
      </p:pic>
      <p:pic>
        <p:nvPicPr>
          <p:cNvPr id="13" name="Picture 12" descr="A close up of a map&#10;&#10;Description automatically generated">
            <a:extLst>
              <a:ext uri="{FF2B5EF4-FFF2-40B4-BE49-F238E27FC236}">
                <a16:creationId xmlns:a16="http://schemas.microsoft.com/office/drawing/2014/main" id="{5D5475F2-F99B-49CA-8ED5-63DA5107C4F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00683" y="3570848"/>
            <a:ext cx="3361177" cy="3055035"/>
          </a:xfrm>
          <a:prstGeom prst="rect">
            <a:avLst/>
          </a:prstGeom>
          <a:noFill/>
          <a:ln>
            <a:noFill/>
          </a:ln>
        </p:spPr>
      </p:pic>
      <p:graphicFrame>
        <p:nvGraphicFramePr>
          <p:cNvPr id="4" name="Table 3">
            <a:extLst>
              <a:ext uri="{FF2B5EF4-FFF2-40B4-BE49-F238E27FC236}">
                <a16:creationId xmlns:a16="http://schemas.microsoft.com/office/drawing/2014/main" id="{BD61876D-3DCE-40EA-9290-A612736DFD8D}"/>
              </a:ext>
            </a:extLst>
          </p:cNvPr>
          <p:cNvGraphicFramePr>
            <a:graphicFrameLocks noGrp="1"/>
          </p:cNvGraphicFramePr>
          <p:nvPr>
            <p:extLst>
              <p:ext uri="{D42A27DB-BD31-4B8C-83A1-F6EECF244321}">
                <p14:modId xmlns:p14="http://schemas.microsoft.com/office/powerpoint/2010/main" val="3599481737"/>
              </p:ext>
            </p:extLst>
          </p:nvPr>
        </p:nvGraphicFramePr>
        <p:xfrm>
          <a:off x="6423195" y="2691699"/>
          <a:ext cx="4682510" cy="623316"/>
        </p:xfrm>
        <a:graphic>
          <a:graphicData uri="http://schemas.openxmlformats.org/drawingml/2006/table">
            <a:tbl>
              <a:tblPr firstRow="1" firstCol="1" bandRow="1">
                <a:tableStyleId>{5DA37D80-6434-44D0-A028-1B22A696006F}</a:tableStyleId>
              </a:tblPr>
              <a:tblGrid>
                <a:gridCol w="1111772">
                  <a:extLst>
                    <a:ext uri="{9D8B030D-6E8A-4147-A177-3AD203B41FA5}">
                      <a16:colId xmlns:a16="http://schemas.microsoft.com/office/drawing/2014/main" val="2563850662"/>
                    </a:ext>
                  </a:extLst>
                </a:gridCol>
                <a:gridCol w="1253517">
                  <a:extLst>
                    <a:ext uri="{9D8B030D-6E8A-4147-A177-3AD203B41FA5}">
                      <a16:colId xmlns:a16="http://schemas.microsoft.com/office/drawing/2014/main" val="1129588381"/>
                    </a:ext>
                  </a:extLst>
                </a:gridCol>
                <a:gridCol w="1252286">
                  <a:extLst>
                    <a:ext uri="{9D8B030D-6E8A-4147-A177-3AD203B41FA5}">
                      <a16:colId xmlns:a16="http://schemas.microsoft.com/office/drawing/2014/main" val="150792511"/>
                    </a:ext>
                  </a:extLst>
                </a:gridCol>
                <a:gridCol w="1064935">
                  <a:extLst>
                    <a:ext uri="{9D8B030D-6E8A-4147-A177-3AD203B41FA5}">
                      <a16:colId xmlns:a16="http://schemas.microsoft.com/office/drawing/2014/main" val="1104833530"/>
                    </a:ext>
                  </a:extLst>
                </a:gridCol>
              </a:tblGrid>
              <a:tr h="0">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AUC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64083487"/>
                  </a:ext>
                </a:extLst>
              </a:tr>
              <a:tr h="0">
                <a:tc>
                  <a:txBody>
                    <a:bodyPr/>
                    <a:lstStyle/>
                    <a:p>
                      <a:pPr marL="0" marR="0" algn="ctr">
                        <a:lnSpc>
                          <a:spcPct val="107000"/>
                        </a:lnSpc>
                        <a:spcBef>
                          <a:spcPts val="0"/>
                        </a:spcBef>
                        <a:spcAft>
                          <a:spcPts val="0"/>
                        </a:spcAft>
                      </a:pPr>
                      <a:r>
                        <a:rPr lang="en-US" sz="2000">
                          <a:effectLst/>
                        </a:rPr>
                        <a:t>88,08%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72,03%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91,32%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81,67%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04311601"/>
                  </a:ext>
                </a:extLst>
              </a:tr>
            </a:tbl>
          </a:graphicData>
        </a:graphic>
      </p:graphicFrame>
    </p:spTree>
    <p:extLst>
      <p:ext uri="{BB962C8B-B14F-4D97-AF65-F5344CB8AC3E}">
        <p14:creationId xmlns:p14="http://schemas.microsoft.com/office/powerpoint/2010/main" val="82519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TextBox 29">
            <a:extLst>
              <a:ext uri="{FF2B5EF4-FFF2-40B4-BE49-F238E27FC236}">
                <a16:creationId xmlns:a16="http://schemas.microsoft.com/office/drawing/2014/main" id="{B94B47F3-52B6-4B74-A716-554CCAF2367E}"/>
              </a:ext>
            </a:extLst>
          </p:cNvPr>
          <p:cNvSpPr txBox="1"/>
          <p:nvPr/>
        </p:nvSpPr>
        <p:spPr>
          <a:xfrm>
            <a:off x="1868904" y="3294695"/>
            <a:ext cx="5446295" cy="814838"/>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Introduction</a:t>
            </a:r>
            <a:endParaRPr lang="ko-KR" altLang="en-US" sz="6000" dirty="0">
              <a:solidFill>
                <a:schemeClr val="tx1">
                  <a:lumMod val="75000"/>
                  <a:lumOff val="25000"/>
                </a:schemeClr>
              </a:solidFill>
              <a:cs typeface="Arial" pitchFamily="34" charset="0"/>
            </a:endParaRPr>
          </a:p>
        </p:txBody>
      </p:sp>
      <p:pic>
        <p:nvPicPr>
          <p:cNvPr id="33" name="Google Shape;789;p42">
            <a:extLst>
              <a:ext uri="{FF2B5EF4-FFF2-40B4-BE49-F238E27FC236}">
                <a16:creationId xmlns:a16="http://schemas.microsoft.com/office/drawing/2014/main" id="{C590A5D2-F72C-4603-BC7C-CC3E32E29F18}"/>
              </a:ext>
            </a:extLst>
          </p:cNvPr>
          <p:cNvPicPr preferRelativeResize="0"/>
          <p:nvPr/>
        </p:nvPicPr>
        <p:blipFill>
          <a:blip r:embed="rId2">
            <a:alphaModFix/>
          </a:blip>
          <a:stretch>
            <a:fillRect/>
          </a:stretch>
        </p:blipFill>
        <p:spPr>
          <a:xfrm>
            <a:off x="6988632" y="1252296"/>
            <a:ext cx="4667599" cy="4084799"/>
          </a:xfrm>
          <a:prstGeom prst="rect">
            <a:avLst/>
          </a:prstGeom>
          <a:noFill/>
          <a:ln>
            <a:noFill/>
          </a:ln>
        </p:spPr>
      </p:pic>
    </p:spTree>
    <p:extLst>
      <p:ext uri="{BB962C8B-B14F-4D97-AF65-F5344CB8AC3E}">
        <p14:creationId xmlns:p14="http://schemas.microsoft.com/office/powerpoint/2010/main" val="638225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Random Forest</a:t>
            </a:r>
          </a:p>
        </p:txBody>
      </p:sp>
      <p:sp>
        <p:nvSpPr>
          <p:cNvPr id="9" name="Oval 8">
            <a:extLst>
              <a:ext uri="{FF2B5EF4-FFF2-40B4-BE49-F238E27FC236}">
                <a16:creationId xmlns:a16="http://schemas.microsoft.com/office/drawing/2014/main" id="{4956F10E-2535-46F6-82A4-6046638B090A}"/>
              </a:ext>
            </a:extLst>
          </p:cNvPr>
          <p:cNvSpPr/>
          <p:nvPr/>
        </p:nvSpPr>
        <p:spPr>
          <a:xfrm>
            <a:off x="5054402" y="1846363"/>
            <a:ext cx="2083196" cy="74419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5-Fold</a:t>
            </a:r>
          </a:p>
        </p:txBody>
      </p:sp>
      <p:sp>
        <p:nvSpPr>
          <p:cNvPr id="10" name="TextBox 9">
            <a:extLst>
              <a:ext uri="{FF2B5EF4-FFF2-40B4-BE49-F238E27FC236}">
                <a16:creationId xmlns:a16="http://schemas.microsoft.com/office/drawing/2014/main" id="{283D8C06-66BD-4F19-BDFA-ADFA4088410A}"/>
              </a:ext>
            </a:extLst>
          </p:cNvPr>
          <p:cNvSpPr txBox="1"/>
          <p:nvPr/>
        </p:nvSpPr>
        <p:spPr>
          <a:xfrm>
            <a:off x="1261154" y="1846363"/>
            <a:ext cx="3118607"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TRAINING</a:t>
            </a:r>
          </a:p>
        </p:txBody>
      </p:sp>
      <p:sp>
        <p:nvSpPr>
          <p:cNvPr id="11" name="TextBox 10">
            <a:extLst>
              <a:ext uri="{FF2B5EF4-FFF2-40B4-BE49-F238E27FC236}">
                <a16:creationId xmlns:a16="http://schemas.microsoft.com/office/drawing/2014/main" id="{3EB25D07-FE38-4D79-B6B2-62F68DF4520A}"/>
              </a:ext>
            </a:extLst>
          </p:cNvPr>
          <p:cNvSpPr txBox="1"/>
          <p:nvPr/>
        </p:nvSpPr>
        <p:spPr>
          <a:xfrm>
            <a:off x="8037190" y="1948894"/>
            <a:ext cx="3118607"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TESTING</a:t>
            </a:r>
          </a:p>
        </p:txBody>
      </p:sp>
      <p:graphicFrame>
        <p:nvGraphicFramePr>
          <p:cNvPr id="3" name="Table 2">
            <a:extLst>
              <a:ext uri="{FF2B5EF4-FFF2-40B4-BE49-F238E27FC236}">
                <a16:creationId xmlns:a16="http://schemas.microsoft.com/office/drawing/2014/main" id="{DA7E9939-FC9B-476B-8827-052612A10608}"/>
              </a:ext>
            </a:extLst>
          </p:cNvPr>
          <p:cNvGraphicFramePr>
            <a:graphicFrameLocks noGrp="1"/>
          </p:cNvGraphicFramePr>
          <p:nvPr>
            <p:extLst>
              <p:ext uri="{D42A27DB-BD31-4B8C-83A1-F6EECF244321}">
                <p14:modId xmlns:p14="http://schemas.microsoft.com/office/powerpoint/2010/main" val="2190000628"/>
              </p:ext>
            </p:extLst>
          </p:nvPr>
        </p:nvGraphicFramePr>
        <p:xfrm>
          <a:off x="360021" y="2565155"/>
          <a:ext cx="5238921" cy="744194"/>
        </p:xfrm>
        <a:graphic>
          <a:graphicData uri="http://schemas.openxmlformats.org/drawingml/2006/table">
            <a:tbl>
              <a:tblPr firstRow="1" firstCol="1" bandRow="1">
                <a:tableStyleId>{69012ECD-51FC-41F1-AA8D-1B2483CD663E}</a:tableStyleId>
              </a:tblPr>
              <a:tblGrid>
                <a:gridCol w="1243882">
                  <a:extLst>
                    <a:ext uri="{9D8B030D-6E8A-4147-A177-3AD203B41FA5}">
                      <a16:colId xmlns:a16="http://schemas.microsoft.com/office/drawing/2014/main" val="2786432310"/>
                    </a:ext>
                  </a:extLst>
                </a:gridCol>
                <a:gridCol w="1402470">
                  <a:extLst>
                    <a:ext uri="{9D8B030D-6E8A-4147-A177-3AD203B41FA5}">
                      <a16:colId xmlns:a16="http://schemas.microsoft.com/office/drawing/2014/main" val="867274311"/>
                    </a:ext>
                  </a:extLst>
                </a:gridCol>
                <a:gridCol w="1401091">
                  <a:extLst>
                    <a:ext uri="{9D8B030D-6E8A-4147-A177-3AD203B41FA5}">
                      <a16:colId xmlns:a16="http://schemas.microsoft.com/office/drawing/2014/main" val="3235858206"/>
                    </a:ext>
                  </a:extLst>
                </a:gridCol>
                <a:gridCol w="1191478">
                  <a:extLst>
                    <a:ext uri="{9D8B030D-6E8A-4147-A177-3AD203B41FA5}">
                      <a16:colId xmlns:a16="http://schemas.microsoft.com/office/drawing/2014/main" val="1965026321"/>
                    </a:ext>
                  </a:extLst>
                </a:gridCol>
              </a:tblGrid>
              <a:tr h="372097">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AUC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70811066"/>
                  </a:ext>
                </a:extLst>
              </a:tr>
              <a:tr h="372097">
                <a:tc>
                  <a:txBody>
                    <a:bodyPr/>
                    <a:lstStyle/>
                    <a:p>
                      <a:pPr marL="0" marR="0" algn="ctr">
                        <a:lnSpc>
                          <a:spcPct val="107000"/>
                        </a:lnSpc>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100%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24631320"/>
                  </a:ext>
                </a:extLst>
              </a:tr>
            </a:tbl>
          </a:graphicData>
        </a:graphic>
      </p:graphicFrame>
      <p:pic>
        <p:nvPicPr>
          <p:cNvPr id="12" name="Picture 11" descr="A close up of a map&#10;&#10;Description automatically generated">
            <a:extLst>
              <a:ext uri="{FF2B5EF4-FFF2-40B4-BE49-F238E27FC236}">
                <a16:creationId xmlns:a16="http://schemas.microsoft.com/office/drawing/2014/main" id="{CD668DC5-0B0F-4D51-B642-887790F7E4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61154" y="3432629"/>
            <a:ext cx="3409320" cy="3193253"/>
          </a:xfrm>
          <a:prstGeom prst="rect">
            <a:avLst/>
          </a:prstGeom>
          <a:noFill/>
          <a:ln>
            <a:noFill/>
          </a:ln>
        </p:spPr>
      </p:pic>
      <p:graphicFrame>
        <p:nvGraphicFramePr>
          <p:cNvPr id="4" name="Table 3">
            <a:extLst>
              <a:ext uri="{FF2B5EF4-FFF2-40B4-BE49-F238E27FC236}">
                <a16:creationId xmlns:a16="http://schemas.microsoft.com/office/drawing/2014/main" id="{55A1F8D7-CE26-40F4-B55B-AADA94E159BB}"/>
              </a:ext>
            </a:extLst>
          </p:cNvPr>
          <p:cNvGraphicFramePr>
            <a:graphicFrameLocks noGrp="1"/>
          </p:cNvGraphicFramePr>
          <p:nvPr>
            <p:extLst>
              <p:ext uri="{D42A27DB-BD31-4B8C-83A1-F6EECF244321}">
                <p14:modId xmlns:p14="http://schemas.microsoft.com/office/powerpoint/2010/main" val="941868344"/>
              </p:ext>
            </p:extLst>
          </p:nvPr>
        </p:nvGraphicFramePr>
        <p:xfrm>
          <a:off x="6890901" y="2513021"/>
          <a:ext cx="4788755" cy="796328"/>
        </p:xfrm>
        <a:graphic>
          <a:graphicData uri="http://schemas.openxmlformats.org/drawingml/2006/table">
            <a:tbl>
              <a:tblPr firstRow="1" firstCol="1" bandRow="1">
                <a:tableStyleId>{69012ECD-51FC-41F1-AA8D-1B2483CD663E}</a:tableStyleId>
              </a:tblPr>
              <a:tblGrid>
                <a:gridCol w="1136998">
                  <a:extLst>
                    <a:ext uri="{9D8B030D-6E8A-4147-A177-3AD203B41FA5}">
                      <a16:colId xmlns:a16="http://schemas.microsoft.com/office/drawing/2014/main" val="2284107760"/>
                    </a:ext>
                  </a:extLst>
                </a:gridCol>
                <a:gridCol w="1281960">
                  <a:extLst>
                    <a:ext uri="{9D8B030D-6E8A-4147-A177-3AD203B41FA5}">
                      <a16:colId xmlns:a16="http://schemas.microsoft.com/office/drawing/2014/main" val="1642362180"/>
                    </a:ext>
                  </a:extLst>
                </a:gridCol>
                <a:gridCol w="1280699">
                  <a:extLst>
                    <a:ext uri="{9D8B030D-6E8A-4147-A177-3AD203B41FA5}">
                      <a16:colId xmlns:a16="http://schemas.microsoft.com/office/drawing/2014/main" val="2416093385"/>
                    </a:ext>
                  </a:extLst>
                </a:gridCol>
                <a:gridCol w="1089098">
                  <a:extLst>
                    <a:ext uri="{9D8B030D-6E8A-4147-A177-3AD203B41FA5}">
                      <a16:colId xmlns:a16="http://schemas.microsoft.com/office/drawing/2014/main" val="4066241155"/>
                    </a:ext>
                  </a:extLst>
                </a:gridCol>
              </a:tblGrid>
              <a:tr h="398164">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AUC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3480083"/>
                  </a:ext>
                </a:extLst>
              </a:tr>
              <a:tr h="398164">
                <a:tc>
                  <a:txBody>
                    <a:bodyPr/>
                    <a:lstStyle/>
                    <a:p>
                      <a:pPr marL="0" marR="0" algn="ctr">
                        <a:lnSpc>
                          <a:spcPct val="107000"/>
                        </a:lnSpc>
                        <a:spcBef>
                          <a:spcPts val="0"/>
                        </a:spcBef>
                        <a:spcAft>
                          <a:spcPts val="0"/>
                        </a:spcAft>
                      </a:pPr>
                      <a:r>
                        <a:rPr lang="en-US" sz="2000">
                          <a:effectLst/>
                        </a:rPr>
                        <a:t>88,35%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67,52%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92,56%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80,04%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903551"/>
                  </a:ext>
                </a:extLst>
              </a:tr>
            </a:tbl>
          </a:graphicData>
        </a:graphic>
      </p:graphicFrame>
      <p:pic>
        <p:nvPicPr>
          <p:cNvPr id="13" name="Picture 12" descr="A close up of a map&#10;&#10;Description automatically generated">
            <a:extLst>
              <a:ext uri="{FF2B5EF4-FFF2-40B4-BE49-F238E27FC236}">
                <a16:creationId xmlns:a16="http://schemas.microsoft.com/office/drawing/2014/main" id="{602B7FFB-0047-495D-A988-A788133D175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421310" y="3502948"/>
            <a:ext cx="3509536" cy="3122933"/>
          </a:xfrm>
          <a:prstGeom prst="rect">
            <a:avLst/>
          </a:prstGeom>
          <a:noFill/>
          <a:ln>
            <a:noFill/>
          </a:ln>
        </p:spPr>
      </p:pic>
    </p:spTree>
    <p:extLst>
      <p:ext uri="{BB962C8B-B14F-4D97-AF65-F5344CB8AC3E}">
        <p14:creationId xmlns:p14="http://schemas.microsoft.com/office/powerpoint/2010/main" val="318809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Random Forest</a:t>
            </a:r>
          </a:p>
        </p:txBody>
      </p:sp>
      <p:sp>
        <p:nvSpPr>
          <p:cNvPr id="12" name="TextBox 11">
            <a:extLst>
              <a:ext uri="{FF2B5EF4-FFF2-40B4-BE49-F238E27FC236}">
                <a16:creationId xmlns:a16="http://schemas.microsoft.com/office/drawing/2014/main" id="{989EBB6C-4F5D-46FF-9255-4DB6F4FA4319}"/>
              </a:ext>
            </a:extLst>
          </p:cNvPr>
          <p:cNvSpPr txBox="1"/>
          <p:nvPr/>
        </p:nvSpPr>
        <p:spPr>
          <a:xfrm>
            <a:off x="1413489" y="1911550"/>
            <a:ext cx="3118607"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latin typeface="Times New Roman" panose="02020603050405020304" pitchFamily="18" charset="0"/>
                <a:cs typeface="Times New Roman" panose="02020603050405020304" pitchFamily="18" charset="0"/>
              </a:rPr>
              <a:t>TRAINING</a:t>
            </a:r>
          </a:p>
        </p:txBody>
      </p:sp>
      <p:sp>
        <p:nvSpPr>
          <p:cNvPr id="16" name="Oval 15">
            <a:extLst>
              <a:ext uri="{FF2B5EF4-FFF2-40B4-BE49-F238E27FC236}">
                <a16:creationId xmlns:a16="http://schemas.microsoft.com/office/drawing/2014/main" id="{A31928D9-5865-4467-BDDC-350B677E474C}"/>
              </a:ext>
            </a:extLst>
          </p:cNvPr>
          <p:cNvSpPr/>
          <p:nvPr/>
        </p:nvSpPr>
        <p:spPr>
          <a:xfrm>
            <a:off x="4749602" y="1749482"/>
            <a:ext cx="2083196" cy="72424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10-Fold</a:t>
            </a:r>
          </a:p>
        </p:txBody>
      </p:sp>
      <p:sp>
        <p:nvSpPr>
          <p:cNvPr id="17" name="TextBox 16">
            <a:extLst>
              <a:ext uri="{FF2B5EF4-FFF2-40B4-BE49-F238E27FC236}">
                <a16:creationId xmlns:a16="http://schemas.microsoft.com/office/drawing/2014/main" id="{78176503-B591-4F00-BC87-036D771281B6}"/>
              </a:ext>
            </a:extLst>
          </p:cNvPr>
          <p:cNvSpPr txBox="1"/>
          <p:nvPr/>
        </p:nvSpPr>
        <p:spPr>
          <a:xfrm>
            <a:off x="7300683" y="1914633"/>
            <a:ext cx="3118607"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latin typeface="Times New Roman" panose="02020603050405020304" pitchFamily="18" charset="0"/>
                <a:cs typeface="Times New Roman" panose="02020603050405020304" pitchFamily="18" charset="0"/>
              </a:rPr>
              <a:t>TESTING</a:t>
            </a:r>
          </a:p>
        </p:txBody>
      </p:sp>
      <p:pic>
        <p:nvPicPr>
          <p:cNvPr id="18" name="Picture 17" descr="A close up of a map&#10;&#10;Description automatically generated">
            <a:extLst>
              <a:ext uri="{FF2B5EF4-FFF2-40B4-BE49-F238E27FC236}">
                <a16:creationId xmlns:a16="http://schemas.microsoft.com/office/drawing/2014/main" id="{6407FF01-BA6D-499D-BD8D-FF7240F4509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88759" y="3256029"/>
            <a:ext cx="3988505" cy="3082985"/>
          </a:xfrm>
          <a:prstGeom prst="rect">
            <a:avLst/>
          </a:prstGeom>
          <a:noFill/>
          <a:ln>
            <a:noFill/>
          </a:ln>
        </p:spPr>
      </p:pic>
      <p:graphicFrame>
        <p:nvGraphicFramePr>
          <p:cNvPr id="3" name="Table 2">
            <a:extLst>
              <a:ext uri="{FF2B5EF4-FFF2-40B4-BE49-F238E27FC236}">
                <a16:creationId xmlns:a16="http://schemas.microsoft.com/office/drawing/2014/main" id="{CF8DA549-A911-4EE4-8E1D-7C35283210C5}"/>
              </a:ext>
            </a:extLst>
          </p:cNvPr>
          <p:cNvGraphicFramePr>
            <a:graphicFrameLocks noGrp="1"/>
          </p:cNvGraphicFramePr>
          <p:nvPr>
            <p:extLst>
              <p:ext uri="{D42A27DB-BD31-4B8C-83A1-F6EECF244321}">
                <p14:modId xmlns:p14="http://schemas.microsoft.com/office/powerpoint/2010/main" val="1089991488"/>
              </p:ext>
            </p:extLst>
          </p:nvPr>
        </p:nvGraphicFramePr>
        <p:xfrm>
          <a:off x="627561" y="2435662"/>
          <a:ext cx="4690461" cy="623316"/>
        </p:xfrm>
        <a:graphic>
          <a:graphicData uri="http://schemas.openxmlformats.org/drawingml/2006/table">
            <a:tbl>
              <a:tblPr firstRow="1" firstCol="1" bandRow="1">
                <a:tableStyleId>{69012ECD-51FC-41F1-AA8D-1B2483CD663E}</a:tableStyleId>
              </a:tblPr>
              <a:tblGrid>
                <a:gridCol w="1113661">
                  <a:extLst>
                    <a:ext uri="{9D8B030D-6E8A-4147-A177-3AD203B41FA5}">
                      <a16:colId xmlns:a16="http://schemas.microsoft.com/office/drawing/2014/main" val="1631597910"/>
                    </a:ext>
                  </a:extLst>
                </a:gridCol>
                <a:gridCol w="1255646">
                  <a:extLst>
                    <a:ext uri="{9D8B030D-6E8A-4147-A177-3AD203B41FA5}">
                      <a16:colId xmlns:a16="http://schemas.microsoft.com/office/drawing/2014/main" val="3743683152"/>
                    </a:ext>
                  </a:extLst>
                </a:gridCol>
                <a:gridCol w="1254411">
                  <a:extLst>
                    <a:ext uri="{9D8B030D-6E8A-4147-A177-3AD203B41FA5}">
                      <a16:colId xmlns:a16="http://schemas.microsoft.com/office/drawing/2014/main" val="4265449686"/>
                    </a:ext>
                  </a:extLst>
                </a:gridCol>
                <a:gridCol w="1066743">
                  <a:extLst>
                    <a:ext uri="{9D8B030D-6E8A-4147-A177-3AD203B41FA5}">
                      <a16:colId xmlns:a16="http://schemas.microsoft.com/office/drawing/2014/main" val="3094930638"/>
                    </a:ext>
                  </a:extLst>
                </a:gridCol>
              </a:tblGrid>
              <a:tr h="0">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AUC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14547559"/>
                  </a:ext>
                </a:extLst>
              </a:tr>
              <a:tr h="0">
                <a:tc>
                  <a:txBody>
                    <a:bodyPr/>
                    <a:lstStyle/>
                    <a:p>
                      <a:pPr marL="0" marR="0" algn="ctr">
                        <a:lnSpc>
                          <a:spcPct val="107000"/>
                        </a:lnSpc>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100%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06300715"/>
                  </a:ext>
                </a:extLst>
              </a:tr>
            </a:tbl>
          </a:graphicData>
        </a:graphic>
      </p:graphicFrame>
      <p:graphicFrame>
        <p:nvGraphicFramePr>
          <p:cNvPr id="4" name="Table 3">
            <a:extLst>
              <a:ext uri="{FF2B5EF4-FFF2-40B4-BE49-F238E27FC236}">
                <a16:creationId xmlns:a16="http://schemas.microsoft.com/office/drawing/2014/main" id="{C5E7228B-D7CC-4CE0-8562-B712F6FD7A2D}"/>
              </a:ext>
            </a:extLst>
          </p:cNvPr>
          <p:cNvGraphicFramePr>
            <a:graphicFrameLocks noGrp="1"/>
          </p:cNvGraphicFramePr>
          <p:nvPr>
            <p:extLst>
              <p:ext uri="{D42A27DB-BD31-4B8C-83A1-F6EECF244321}">
                <p14:modId xmlns:p14="http://schemas.microsoft.com/office/powerpoint/2010/main" val="2448003045"/>
              </p:ext>
            </p:extLst>
          </p:nvPr>
        </p:nvGraphicFramePr>
        <p:xfrm>
          <a:off x="5959171" y="2473728"/>
          <a:ext cx="5801629" cy="623316"/>
        </p:xfrm>
        <a:graphic>
          <a:graphicData uri="http://schemas.openxmlformats.org/drawingml/2006/table">
            <a:tbl>
              <a:tblPr firstRow="1" firstCol="1" bandRow="1">
                <a:tableStyleId>{69012ECD-51FC-41F1-AA8D-1B2483CD663E}</a:tableStyleId>
              </a:tblPr>
              <a:tblGrid>
                <a:gridCol w="1377486">
                  <a:extLst>
                    <a:ext uri="{9D8B030D-6E8A-4147-A177-3AD203B41FA5}">
                      <a16:colId xmlns:a16="http://schemas.microsoft.com/office/drawing/2014/main" val="3572731811"/>
                    </a:ext>
                  </a:extLst>
                </a:gridCol>
                <a:gridCol w="1553108">
                  <a:extLst>
                    <a:ext uri="{9D8B030D-6E8A-4147-A177-3AD203B41FA5}">
                      <a16:colId xmlns:a16="http://schemas.microsoft.com/office/drawing/2014/main" val="1602940700"/>
                    </a:ext>
                  </a:extLst>
                </a:gridCol>
                <a:gridCol w="1551581">
                  <a:extLst>
                    <a:ext uri="{9D8B030D-6E8A-4147-A177-3AD203B41FA5}">
                      <a16:colId xmlns:a16="http://schemas.microsoft.com/office/drawing/2014/main" val="3630437449"/>
                    </a:ext>
                  </a:extLst>
                </a:gridCol>
                <a:gridCol w="1319454">
                  <a:extLst>
                    <a:ext uri="{9D8B030D-6E8A-4147-A177-3AD203B41FA5}">
                      <a16:colId xmlns:a16="http://schemas.microsoft.com/office/drawing/2014/main" val="2859337239"/>
                    </a:ext>
                  </a:extLst>
                </a:gridCol>
              </a:tblGrid>
              <a:tr h="0">
                <a:tc>
                  <a:txBody>
                    <a:bodyPr/>
                    <a:lstStyle/>
                    <a:p>
                      <a:pPr marL="0" marR="0" algn="ctr">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AUC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58858885"/>
                  </a:ext>
                </a:extLst>
              </a:tr>
              <a:tr h="0">
                <a:tc>
                  <a:txBody>
                    <a:bodyPr/>
                    <a:lstStyle/>
                    <a:p>
                      <a:pPr marL="0" marR="0" algn="ctr">
                        <a:lnSpc>
                          <a:spcPct val="107000"/>
                        </a:lnSpc>
                        <a:spcBef>
                          <a:spcPts val="0"/>
                        </a:spcBef>
                        <a:spcAft>
                          <a:spcPts val="0"/>
                        </a:spcAft>
                      </a:pPr>
                      <a:r>
                        <a:rPr lang="en-US" sz="2000">
                          <a:effectLst/>
                        </a:rPr>
                        <a:t>88,21%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67,04%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92,49%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79,77%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56712925"/>
                  </a:ext>
                </a:extLst>
              </a:tr>
            </a:tbl>
          </a:graphicData>
        </a:graphic>
      </p:graphicFrame>
      <p:pic>
        <p:nvPicPr>
          <p:cNvPr id="19" name="Picture 18" descr="A close up of a map&#10;&#10;Description automatically generated">
            <a:extLst>
              <a:ext uri="{FF2B5EF4-FFF2-40B4-BE49-F238E27FC236}">
                <a16:creationId xmlns:a16="http://schemas.microsoft.com/office/drawing/2014/main" id="{1273B2AF-C73B-474A-AC05-2CBDF287AE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60580" y="3428999"/>
            <a:ext cx="4142661" cy="3193886"/>
          </a:xfrm>
          <a:prstGeom prst="rect">
            <a:avLst/>
          </a:prstGeom>
          <a:noFill/>
          <a:ln>
            <a:noFill/>
          </a:ln>
        </p:spPr>
      </p:pic>
    </p:spTree>
    <p:extLst>
      <p:ext uri="{BB962C8B-B14F-4D97-AF65-F5344CB8AC3E}">
        <p14:creationId xmlns:p14="http://schemas.microsoft.com/office/powerpoint/2010/main" val="219405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Determine Best Model</a:t>
            </a:r>
          </a:p>
        </p:txBody>
      </p:sp>
      <p:graphicFrame>
        <p:nvGraphicFramePr>
          <p:cNvPr id="3" name="Table 2">
            <a:extLst>
              <a:ext uri="{FF2B5EF4-FFF2-40B4-BE49-F238E27FC236}">
                <a16:creationId xmlns:a16="http://schemas.microsoft.com/office/drawing/2014/main" id="{B20E0A07-FD50-4E24-99FD-A2FE5DF9F72C}"/>
              </a:ext>
            </a:extLst>
          </p:cNvPr>
          <p:cNvGraphicFramePr>
            <a:graphicFrameLocks noGrp="1"/>
          </p:cNvGraphicFramePr>
          <p:nvPr>
            <p:extLst>
              <p:ext uri="{D42A27DB-BD31-4B8C-83A1-F6EECF244321}">
                <p14:modId xmlns:p14="http://schemas.microsoft.com/office/powerpoint/2010/main" val="1456319125"/>
              </p:ext>
            </p:extLst>
          </p:nvPr>
        </p:nvGraphicFramePr>
        <p:xfrm>
          <a:off x="1747544" y="1945332"/>
          <a:ext cx="8296787" cy="2967336"/>
        </p:xfrm>
        <a:graphic>
          <a:graphicData uri="http://schemas.openxmlformats.org/drawingml/2006/table">
            <a:tbl>
              <a:tblPr firstRow="1" firstCol="1" bandRow="1">
                <a:tableStyleId>{7DF18680-E054-41AD-8BC1-D1AEF772440D}</a:tableStyleId>
              </a:tblPr>
              <a:tblGrid>
                <a:gridCol w="2389770">
                  <a:extLst>
                    <a:ext uri="{9D8B030D-6E8A-4147-A177-3AD203B41FA5}">
                      <a16:colId xmlns:a16="http://schemas.microsoft.com/office/drawing/2014/main" val="3134166170"/>
                    </a:ext>
                  </a:extLst>
                </a:gridCol>
                <a:gridCol w="2381345">
                  <a:extLst>
                    <a:ext uri="{9D8B030D-6E8A-4147-A177-3AD203B41FA5}">
                      <a16:colId xmlns:a16="http://schemas.microsoft.com/office/drawing/2014/main" val="29625231"/>
                    </a:ext>
                  </a:extLst>
                </a:gridCol>
                <a:gridCol w="1762836">
                  <a:extLst>
                    <a:ext uri="{9D8B030D-6E8A-4147-A177-3AD203B41FA5}">
                      <a16:colId xmlns:a16="http://schemas.microsoft.com/office/drawing/2014/main" val="1064488709"/>
                    </a:ext>
                  </a:extLst>
                </a:gridCol>
                <a:gridCol w="1762836">
                  <a:extLst>
                    <a:ext uri="{9D8B030D-6E8A-4147-A177-3AD203B41FA5}">
                      <a16:colId xmlns:a16="http://schemas.microsoft.com/office/drawing/2014/main" val="215794847"/>
                    </a:ext>
                  </a:extLst>
                </a:gridCol>
              </a:tblGrid>
              <a:tr h="620417">
                <a:tc>
                  <a:txBody>
                    <a:bodyPr/>
                    <a:lstStyle/>
                    <a:p>
                      <a:pPr marL="0" marR="0" algn="ctr">
                        <a:lnSpc>
                          <a:spcPct val="107000"/>
                        </a:lnSpc>
                        <a:spcBef>
                          <a:spcPts val="0"/>
                        </a:spcBef>
                        <a:spcAft>
                          <a:spcPts val="0"/>
                        </a:spcAft>
                      </a:pPr>
                      <a:r>
                        <a:rPr lang="en-US" sz="2400">
                          <a:effectLst/>
                        </a:rPr>
                        <a:t>Method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a:effectLst/>
                        </a:rPr>
                        <a:t>Cross Validation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a:effectLst/>
                        </a:rPr>
                        <a:t>Accuracy</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a:effectLst/>
                        </a:rPr>
                        <a:t>AUC</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09139804"/>
                  </a:ext>
                </a:extLst>
              </a:tr>
              <a:tr h="388148">
                <a:tc rowSpan="2">
                  <a:txBody>
                    <a:bodyPr/>
                    <a:lstStyle/>
                    <a:p>
                      <a:pPr marL="0" marR="0">
                        <a:lnSpc>
                          <a:spcPct val="107000"/>
                        </a:lnSpc>
                        <a:spcBef>
                          <a:spcPts val="0"/>
                        </a:spcBef>
                        <a:spcAft>
                          <a:spcPts val="0"/>
                        </a:spcAft>
                      </a:pPr>
                      <a:r>
                        <a:rPr lang="en-US" sz="2400">
                          <a:effectLst/>
                        </a:rPr>
                        <a:t>Binary Logistic Regression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2400">
                          <a:effectLst/>
                        </a:rPr>
                        <a:t>5-fold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a:effectLst/>
                        </a:rPr>
                        <a:t>86,46%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a:effectLst/>
                        </a:rPr>
                        <a:t>80,31%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0068693"/>
                  </a:ext>
                </a:extLst>
              </a:tr>
              <a:tr h="406179">
                <a:tc vMerge="1">
                  <a:txBody>
                    <a:bodyPr/>
                    <a:lstStyle/>
                    <a:p>
                      <a:endParaRPr lang="en-US"/>
                    </a:p>
                  </a:txBody>
                  <a:tcPr/>
                </a:tc>
                <a:tc>
                  <a:txBody>
                    <a:bodyPr/>
                    <a:lstStyle/>
                    <a:p>
                      <a:pPr marL="0" marR="0" algn="just">
                        <a:lnSpc>
                          <a:spcPct val="107000"/>
                        </a:lnSpc>
                        <a:spcBef>
                          <a:spcPts val="0"/>
                        </a:spcBef>
                        <a:spcAft>
                          <a:spcPts val="0"/>
                        </a:spcAft>
                      </a:pPr>
                      <a:r>
                        <a:rPr lang="en-US" sz="2400">
                          <a:effectLst/>
                        </a:rPr>
                        <a:t>10-fold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a:effectLst/>
                        </a:rPr>
                        <a:t>86,56%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a:effectLst/>
                        </a:rPr>
                        <a:t>80,51%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5101678"/>
                  </a:ext>
                </a:extLst>
              </a:tr>
              <a:tr h="388148">
                <a:tc rowSpan="2">
                  <a:txBody>
                    <a:bodyPr/>
                    <a:lstStyle/>
                    <a:p>
                      <a:pPr marL="0" marR="0">
                        <a:lnSpc>
                          <a:spcPct val="107000"/>
                        </a:lnSpc>
                        <a:spcBef>
                          <a:spcPts val="0"/>
                        </a:spcBef>
                        <a:spcAft>
                          <a:spcPts val="0"/>
                        </a:spcAft>
                      </a:pPr>
                      <a:r>
                        <a:rPr lang="en-US" sz="2400">
                          <a:effectLst/>
                        </a:rPr>
                        <a:t>Decision Tree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2400">
                          <a:effectLst/>
                        </a:rPr>
                        <a:t>5-fold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a:effectLst/>
                        </a:rPr>
                        <a:t>87,59%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a:effectLst/>
                        </a:rPr>
                        <a:t>80,55%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6594503"/>
                  </a:ext>
                </a:extLst>
              </a:tr>
              <a:tr h="388148">
                <a:tc vMerge="1">
                  <a:txBody>
                    <a:bodyPr/>
                    <a:lstStyle/>
                    <a:p>
                      <a:endParaRPr lang="en-US"/>
                    </a:p>
                  </a:txBody>
                  <a:tcPr/>
                </a:tc>
                <a:tc>
                  <a:txBody>
                    <a:bodyPr/>
                    <a:lstStyle/>
                    <a:p>
                      <a:pPr marL="0" marR="0" algn="just">
                        <a:lnSpc>
                          <a:spcPct val="107000"/>
                        </a:lnSpc>
                        <a:spcBef>
                          <a:spcPts val="0"/>
                        </a:spcBef>
                        <a:spcAft>
                          <a:spcPts val="0"/>
                        </a:spcAft>
                      </a:pPr>
                      <a:r>
                        <a:rPr lang="en-US" sz="2400">
                          <a:effectLst/>
                        </a:rPr>
                        <a:t>10-fold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a:effectLst/>
                        </a:rPr>
                        <a:t>88,08%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a:effectLst/>
                        </a:rPr>
                        <a:t>81,67%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507008"/>
                  </a:ext>
                </a:extLst>
              </a:tr>
              <a:tr h="388148">
                <a:tc rowSpan="2">
                  <a:txBody>
                    <a:bodyPr/>
                    <a:lstStyle/>
                    <a:p>
                      <a:pPr marL="0" marR="0">
                        <a:lnSpc>
                          <a:spcPct val="107000"/>
                        </a:lnSpc>
                        <a:spcBef>
                          <a:spcPts val="0"/>
                        </a:spcBef>
                        <a:spcAft>
                          <a:spcPts val="0"/>
                        </a:spcAft>
                      </a:pPr>
                      <a:r>
                        <a:rPr lang="en-US" sz="2400">
                          <a:effectLst/>
                        </a:rPr>
                        <a:t>Random Forest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2400">
                          <a:effectLst/>
                        </a:rPr>
                        <a:t>5-fold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a:effectLst/>
                        </a:rPr>
                        <a:t>88,35%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a:effectLst/>
                        </a:rPr>
                        <a:t>80,04%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417138"/>
                  </a:ext>
                </a:extLst>
              </a:tr>
              <a:tr h="388148">
                <a:tc vMerge="1">
                  <a:txBody>
                    <a:bodyPr/>
                    <a:lstStyle/>
                    <a:p>
                      <a:endParaRPr lang="en-US"/>
                    </a:p>
                  </a:txBody>
                  <a:tcPr/>
                </a:tc>
                <a:tc>
                  <a:txBody>
                    <a:bodyPr/>
                    <a:lstStyle/>
                    <a:p>
                      <a:pPr marL="0" marR="0" algn="just">
                        <a:lnSpc>
                          <a:spcPct val="107000"/>
                        </a:lnSpc>
                        <a:spcBef>
                          <a:spcPts val="0"/>
                        </a:spcBef>
                        <a:spcAft>
                          <a:spcPts val="0"/>
                        </a:spcAft>
                      </a:pPr>
                      <a:r>
                        <a:rPr lang="en-US" sz="2400">
                          <a:effectLst/>
                        </a:rPr>
                        <a:t>10-fold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a:effectLst/>
                        </a:rPr>
                        <a:t>88,21%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400" dirty="0">
                          <a:effectLst/>
                        </a:rPr>
                        <a:t>79,77%</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7857881"/>
                  </a:ext>
                </a:extLst>
              </a:tr>
            </a:tbl>
          </a:graphicData>
        </a:graphic>
      </p:graphicFrame>
    </p:spTree>
    <p:extLst>
      <p:ext uri="{BB962C8B-B14F-4D97-AF65-F5344CB8AC3E}">
        <p14:creationId xmlns:p14="http://schemas.microsoft.com/office/powerpoint/2010/main" val="4049243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TextBox 29">
            <a:extLst>
              <a:ext uri="{FF2B5EF4-FFF2-40B4-BE49-F238E27FC236}">
                <a16:creationId xmlns:a16="http://schemas.microsoft.com/office/drawing/2014/main" id="{B94B47F3-52B6-4B74-A716-554CCAF2367E}"/>
              </a:ext>
            </a:extLst>
          </p:cNvPr>
          <p:cNvSpPr txBox="1"/>
          <p:nvPr/>
        </p:nvSpPr>
        <p:spPr>
          <a:xfrm>
            <a:off x="732802" y="2689943"/>
            <a:ext cx="6449877" cy="1507336"/>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Conclusion &amp; Suggestion</a:t>
            </a:r>
            <a:endParaRPr lang="ko-KR" altLang="en-US" sz="6000" dirty="0">
              <a:solidFill>
                <a:schemeClr val="tx1">
                  <a:lumMod val="75000"/>
                  <a:lumOff val="25000"/>
                </a:schemeClr>
              </a:solidFill>
              <a:cs typeface="Arial" pitchFamily="34" charset="0"/>
            </a:endParaRPr>
          </a:p>
        </p:txBody>
      </p:sp>
      <p:pic>
        <p:nvPicPr>
          <p:cNvPr id="33" name="Google Shape;789;p42">
            <a:extLst>
              <a:ext uri="{FF2B5EF4-FFF2-40B4-BE49-F238E27FC236}">
                <a16:creationId xmlns:a16="http://schemas.microsoft.com/office/drawing/2014/main" id="{C590A5D2-F72C-4603-BC7C-CC3E32E29F18}"/>
              </a:ext>
            </a:extLst>
          </p:cNvPr>
          <p:cNvPicPr preferRelativeResize="0"/>
          <p:nvPr/>
        </p:nvPicPr>
        <p:blipFill>
          <a:blip r:embed="rId2">
            <a:alphaModFix/>
          </a:blip>
          <a:stretch>
            <a:fillRect/>
          </a:stretch>
        </p:blipFill>
        <p:spPr>
          <a:xfrm>
            <a:off x="6988632" y="1252296"/>
            <a:ext cx="4667599" cy="4084799"/>
          </a:xfrm>
          <a:prstGeom prst="rect">
            <a:avLst/>
          </a:prstGeom>
          <a:noFill/>
          <a:ln>
            <a:noFill/>
          </a:ln>
        </p:spPr>
      </p:pic>
    </p:spTree>
    <p:extLst>
      <p:ext uri="{BB962C8B-B14F-4D97-AF65-F5344CB8AC3E}">
        <p14:creationId xmlns:p14="http://schemas.microsoft.com/office/powerpoint/2010/main" val="729665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Conclusion</a:t>
            </a:r>
          </a:p>
        </p:txBody>
      </p:sp>
      <p:sp>
        <p:nvSpPr>
          <p:cNvPr id="3" name="Rectangle 2">
            <a:extLst>
              <a:ext uri="{FF2B5EF4-FFF2-40B4-BE49-F238E27FC236}">
                <a16:creationId xmlns:a16="http://schemas.microsoft.com/office/drawing/2014/main" id="{854A36C7-41FF-4CA3-A31C-8253EC65483A}"/>
              </a:ext>
            </a:extLst>
          </p:cNvPr>
          <p:cNvSpPr/>
          <p:nvPr/>
        </p:nvSpPr>
        <p:spPr>
          <a:xfrm>
            <a:off x="282407" y="1859802"/>
            <a:ext cx="11102594" cy="2413161"/>
          </a:xfrm>
          <a:prstGeom prst="rect">
            <a:avLst/>
          </a:prstGeom>
        </p:spPr>
        <p:txBody>
          <a:bodyPr wrap="square">
            <a:spAutoFit/>
          </a:bodyPr>
          <a:lstStyle/>
          <a:p>
            <a:pPr marL="342900" marR="0" lvl="0" indent="-342900" algn="just">
              <a:lnSpc>
                <a:spcPct val="107000"/>
              </a:lnSpc>
              <a:spcBef>
                <a:spcPts val="300"/>
              </a:spcBef>
              <a:spcAft>
                <a:spcPts val="0"/>
              </a:spcAft>
              <a:buFont typeface="+mj-lt"/>
              <a:buAutoNum type="arabicPeriod"/>
            </a:pPr>
            <a:r>
              <a:rPr lang="en-US" sz="2800" dirty="0">
                <a:latin typeface="Times New Roman" panose="02020603050405020304" pitchFamily="18" charset="0"/>
                <a:ea typeface="Calibri" panose="020F0502020204030204" pitchFamily="34" charset="0"/>
                <a:cs typeface="Times New Roman" panose="02020603050405020304" pitchFamily="18" charset="0"/>
              </a:rPr>
              <a:t>The biggest probability of gaining revenue are new visitor, visitors who has low bounce rate, month sales in November and May, visitor who spent more times in product related.</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300"/>
              </a:spcBef>
              <a:spcAft>
                <a:spcPts val="0"/>
              </a:spcAft>
              <a:buFont typeface="+mj-lt"/>
              <a:buAutoNum type="arabicPeriod"/>
            </a:pPr>
            <a:r>
              <a:rPr lang="en-US" sz="2800" dirty="0">
                <a:latin typeface="Times New Roman" panose="02020603050405020304" pitchFamily="18" charset="0"/>
                <a:ea typeface="Calibri" panose="020F0502020204030204" pitchFamily="34" charset="0"/>
              </a:rPr>
              <a:t>The best model for predict online shopper’s purchasing intention is random forest using 5-fold cross-validation with 88,21% accuracy</a:t>
            </a:r>
            <a:endParaRPr lang="en-US" sz="2800" dirty="0"/>
          </a:p>
        </p:txBody>
      </p:sp>
    </p:spTree>
    <p:extLst>
      <p:ext uri="{BB962C8B-B14F-4D97-AF65-F5344CB8AC3E}">
        <p14:creationId xmlns:p14="http://schemas.microsoft.com/office/powerpoint/2010/main" val="2313418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Suggestion</a:t>
            </a:r>
          </a:p>
        </p:txBody>
      </p:sp>
      <p:sp>
        <p:nvSpPr>
          <p:cNvPr id="4" name="Rectangle 3">
            <a:extLst>
              <a:ext uri="{FF2B5EF4-FFF2-40B4-BE49-F238E27FC236}">
                <a16:creationId xmlns:a16="http://schemas.microsoft.com/office/drawing/2014/main" id="{46AD6E9D-C164-42EB-B86E-F6BC79D5E8BA}"/>
              </a:ext>
            </a:extLst>
          </p:cNvPr>
          <p:cNvSpPr/>
          <p:nvPr/>
        </p:nvSpPr>
        <p:spPr>
          <a:xfrm>
            <a:off x="1219199" y="1924278"/>
            <a:ext cx="9880210" cy="2048766"/>
          </a:xfrm>
          <a:prstGeom prst="rect">
            <a:avLst/>
          </a:prstGeom>
        </p:spPr>
        <p:txBody>
          <a:bodyPr wrap="square">
            <a:spAutoFit/>
          </a:bodyPr>
          <a:lstStyle/>
          <a:p>
            <a:pPr indent="269875" algn="just">
              <a:lnSpc>
                <a:spcPct val="107000"/>
              </a:lnSpc>
            </a:pPr>
            <a:r>
              <a:rPr lang="en-US" sz="2400" dirty="0">
                <a:latin typeface="Times New Roman" panose="02020603050405020304" pitchFamily="18" charset="0"/>
                <a:ea typeface="Calibri" panose="020F0502020204030204" pitchFamily="34" charset="0"/>
                <a:cs typeface="Times New Roman" panose="02020603050405020304" pitchFamily="18" charset="0"/>
              </a:rPr>
              <a:t>Suggestions obtained from this research for further research if you want to do a classification analysis for predict online shopper’s purchasing intention with a better accuracy value, then can do trials with other classification methods besides the binary logistic regression, decision tree, and random forest that have been analyzed at this research.</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1394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4018546" y="2649825"/>
            <a:ext cx="4331369" cy="995209"/>
          </a:xfrm>
          <a:prstGeom prst="rect">
            <a:avLst/>
          </a:prstGeom>
          <a:noFill/>
        </p:spPr>
        <p:txBody>
          <a:bodyPr wrap="square"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5867" b="0" i="0" u="none" strike="noStrike" kern="1200" cap="none" spc="0" normalizeH="0" baseline="0" noProof="0" dirty="0">
                <a:ln>
                  <a:noFill/>
                </a:ln>
                <a:solidFill>
                  <a:srgbClr val="87ADDB">
                    <a:lumMod val="75000"/>
                  </a:srgbClr>
                </a:solidFill>
                <a:effectLst/>
                <a:uLnTx/>
                <a:uFillTx/>
                <a:latin typeface="Arial"/>
                <a:cs typeface="Arial" pitchFamily="34" charset="0"/>
              </a:rPr>
              <a:t>Thank You</a:t>
            </a:r>
            <a:endParaRPr kumimoji="0" lang="ko-KR" altLang="en-US" sz="5867" b="0" i="0" u="none" strike="noStrike" kern="1200" cap="none" spc="0" normalizeH="0" baseline="0" noProof="0" dirty="0">
              <a:ln>
                <a:noFill/>
              </a:ln>
              <a:solidFill>
                <a:srgbClr val="87ADDB">
                  <a:lumMod val="75000"/>
                </a:srgbClr>
              </a:solidFill>
              <a:effectLst/>
              <a:uLnTx/>
              <a:uFillTx/>
              <a:latin typeface="Aria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5B1AC1-1B0C-4285-978E-30CA49A7F038}"/>
              </a:ext>
            </a:extLst>
          </p:cNvPr>
          <p:cNvPicPr>
            <a:picLocks noChangeAspect="1"/>
          </p:cNvPicPr>
          <p:nvPr/>
        </p:nvPicPr>
        <p:blipFill>
          <a:blip r:embed="rId2"/>
          <a:stretch>
            <a:fillRect/>
          </a:stretch>
        </p:blipFill>
        <p:spPr>
          <a:xfrm>
            <a:off x="946203" y="3685504"/>
            <a:ext cx="4117893" cy="2451248"/>
          </a:xfrm>
          <a:prstGeom prst="rect">
            <a:avLst/>
          </a:prstGeom>
        </p:spPr>
      </p:pic>
      <p:pic>
        <p:nvPicPr>
          <p:cNvPr id="11" name="Picture 10">
            <a:extLst>
              <a:ext uri="{FF2B5EF4-FFF2-40B4-BE49-F238E27FC236}">
                <a16:creationId xmlns:a16="http://schemas.microsoft.com/office/drawing/2014/main" id="{ED8A5F2A-DD27-47F4-B590-27AE1F161891}"/>
              </a:ext>
            </a:extLst>
          </p:cNvPr>
          <p:cNvPicPr>
            <a:picLocks noChangeAspect="1"/>
          </p:cNvPicPr>
          <p:nvPr/>
        </p:nvPicPr>
        <p:blipFill>
          <a:blip r:embed="rId3"/>
          <a:stretch>
            <a:fillRect/>
          </a:stretch>
        </p:blipFill>
        <p:spPr>
          <a:xfrm>
            <a:off x="6944139" y="647437"/>
            <a:ext cx="4046773" cy="2573157"/>
          </a:xfrm>
          <a:prstGeom prst="rect">
            <a:avLst/>
          </a:prstGeom>
        </p:spPr>
      </p:pic>
      <p:sp>
        <p:nvSpPr>
          <p:cNvPr id="12" name="Rectangle 11">
            <a:extLst>
              <a:ext uri="{FF2B5EF4-FFF2-40B4-BE49-F238E27FC236}">
                <a16:creationId xmlns:a16="http://schemas.microsoft.com/office/drawing/2014/main" id="{3AD483B3-8671-46EB-8AD9-966C913E3C79}"/>
              </a:ext>
            </a:extLst>
          </p:cNvPr>
          <p:cNvSpPr/>
          <p:nvPr/>
        </p:nvSpPr>
        <p:spPr>
          <a:xfrm>
            <a:off x="482375" y="1839114"/>
            <a:ext cx="5045547" cy="1631216"/>
          </a:xfrm>
          <a:prstGeom prst="rect">
            <a:avLst/>
          </a:prstGeom>
        </p:spPr>
        <p:txBody>
          <a:bodyPr wrap="square">
            <a:spAutoFit/>
          </a:bodyPr>
          <a:lstStyle/>
          <a:p>
            <a:pPr algn="just"/>
            <a:r>
              <a:rPr lang="en-US" sz="2000" dirty="0">
                <a:latin typeface="+mj-lt"/>
                <a:ea typeface="Calibri" panose="020F0502020204030204" pitchFamily="34" charset="0"/>
              </a:rPr>
              <a:t>Online shopping is becoming a trend in recent year. Burdened by expensive store leases, unprofitable markets and continuing disruption from online shopping, </a:t>
            </a:r>
            <a:r>
              <a:rPr lang="en-US" sz="2000" dirty="0">
                <a:ea typeface="Calibri" panose="020F0502020204030204" pitchFamily="34" charset="0"/>
              </a:rPr>
              <a:t>Forever 21 will close 200 stores</a:t>
            </a:r>
            <a:r>
              <a:rPr lang="en-US" sz="2000" dirty="0">
                <a:latin typeface="+mj-lt"/>
                <a:ea typeface="Calibri" panose="020F0502020204030204" pitchFamily="34" charset="0"/>
              </a:rPr>
              <a:t>.</a:t>
            </a:r>
            <a:endParaRPr lang="en-US" sz="2000" dirty="0">
              <a:latin typeface="+mj-lt"/>
            </a:endParaRPr>
          </a:p>
        </p:txBody>
      </p:sp>
      <p:sp>
        <p:nvSpPr>
          <p:cNvPr id="13" name="Rectangle 12">
            <a:extLst>
              <a:ext uri="{FF2B5EF4-FFF2-40B4-BE49-F238E27FC236}">
                <a16:creationId xmlns:a16="http://schemas.microsoft.com/office/drawing/2014/main" id="{B9BF3283-D624-497A-B197-F6E906C844DA}"/>
              </a:ext>
            </a:extLst>
          </p:cNvPr>
          <p:cNvSpPr/>
          <p:nvPr/>
        </p:nvSpPr>
        <p:spPr>
          <a:xfrm>
            <a:off x="5979824" y="4403296"/>
            <a:ext cx="5265973" cy="1323439"/>
          </a:xfrm>
          <a:prstGeom prst="rect">
            <a:avLst/>
          </a:prstGeom>
        </p:spPr>
        <p:txBody>
          <a:bodyPr wrap="square">
            <a:spAutoFit/>
          </a:bodyPr>
          <a:lstStyle/>
          <a:p>
            <a:pPr algn="just"/>
            <a:r>
              <a:rPr lang="id-ID" sz="2000" dirty="0"/>
              <a:t>Compared to the physical stores, customers prefer do online shopping, mainly because people find it convenient and easy to bargain shop from the comfort of their home or office</a:t>
            </a:r>
            <a:endParaRPr lang="en-US" sz="2400" dirty="0">
              <a:latin typeface="+mj-lt"/>
            </a:endParaRPr>
          </a:p>
        </p:txBody>
      </p:sp>
      <p:sp>
        <p:nvSpPr>
          <p:cNvPr id="14" name="Text Placeholder 13">
            <a:extLst>
              <a:ext uri="{FF2B5EF4-FFF2-40B4-BE49-F238E27FC236}">
                <a16:creationId xmlns:a16="http://schemas.microsoft.com/office/drawing/2014/main" id="{AC30BD8E-596B-4358-B838-13DEE965ABEC}"/>
              </a:ext>
            </a:extLst>
          </p:cNvPr>
          <p:cNvSpPr txBox="1">
            <a:spLocks/>
          </p:cNvSpPr>
          <p:nvPr/>
        </p:nvSpPr>
        <p:spPr>
          <a:xfrm>
            <a:off x="774234" y="366986"/>
            <a:ext cx="4158736" cy="132521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Online Shopping</a:t>
            </a:r>
            <a:endParaRPr lang="en-US" altLang="ko-KR" sz="4400" b="1" dirty="0">
              <a:solidFill>
                <a:schemeClr val="tx1">
                  <a:lumMod val="85000"/>
                  <a:lumOff val="15000"/>
                </a:schemeClr>
              </a:solidFill>
              <a:latin typeface="+mj-lt"/>
              <a:cs typeface="Arial" pitchFamily="34" charset="0"/>
            </a:endParaRPr>
          </a:p>
        </p:txBody>
      </p:sp>
    </p:spTree>
    <p:extLst>
      <p:ext uri="{BB962C8B-B14F-4D97-AF65-F5344CB8AC3E}">
        <p14:creationId xmlns:p14="http://schemas.microsoft.com/office/powerpoint/2010/main" val="13064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1;p13">
            <a:extLst>
              <a:ext uri="{FF2B5EF4-FFF2-40B4-BE49-F238E27FC236}">
                <a16:creationId xmlns:a16="http://schemas.microsoft.com/office/drawing/2014/main" id="{8966E383-261E-4CF6-9B20-4CE1F6AFD944}"/>
              </a:ext>
            </a:extLst>
          </p:cNvPr>
          <p:cNvSpPr txBox="1">
            <a:spLocks/>
          </p:cNvSpPr>
          <p:nvPr/>
        </p:nvSpPr>
        <p:spPr>
          <a:xfrm>
            <a:off x="770575" y="1109447"/>
            <a:ext cx="9969040" cy="33292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mj-lt"/>
              <a:buAutoNum type="arabicPeriod"/>
            </a:pPr>
            <a:endParaRPr lang="en-ID" dirty="0"/>
          </a:p>
        </p:txBody>
      </p:sp>
      <p:pic>
        <p:nvPicPr>
          <p:cNvPr id="5" name="Picture 4">
            <a:extLst>
              <a:ext uri="{FF2B5EF4-FFF2-40B4-BE49-F238E27FC236}">
                <a16:creationId xmlns:a16="http://schemas.microsoft.com/office/drawing/2014/main" id="{DDDFA121-A211-4699-868C-72DF74C86590}"/>
              </a:ext>
            </a:extLst>
          </p:cNvPr>
          <p:cNvPicPr>
            <a:picLocks noChangeAspect="1"/>
          </p:cNvPicPr>
          <p:nvPr/>
        </p:nvPicPr>
        <p:blipFill>
          <a:blip r:embed="rId2"/>
          <a:stretch>
            <a:fillRect/>
          </a:stretch>
        </p:blipFill>
        <p:spPr>
          <a:xfrm>
            <a:off x="251791" y="4438650"/>
            <a:ext cx="3186983" cy="1792678"/>
          </a:xfrm>
          <a:prstGeom prst="rect">
            <a:avLst/>
          </a:prstGeom>
        </p:spPr>
      </p:pic>
      <p:pic>
        <p:nvPicPr>
          <p:cNvPr id="6" name="Picture 5">
            <a:extLst>
              <a:ext uri="{FF2B5EF4-FFF2-40B4-BE49-F238E27FC236}">
                <a16:creationId xmlns:a16="http://schemas.microsoft.com/office/drawing/2014/main" id="{923E815E-E6A7-4318-9638-06F39088CDBC}"/>
              </a:ext>
            </a:extLst>
          </p:cNvPr>
          <p:cNvPicPr>
            <a:picLocks noChangeAspect="1"/>
          </p:cNvPicPr>
          <p:nvPr/>
        </p:nvPicPr>
        <p:blipFill>
          <a:blip r:embed="rId3"/>
          <a:stretch>
            <a:fillRect/>
          </a:stretch>
        </p:blipFill>
        <p:spPr>
          <a:xfrm>
            <a:off x="3186983" y="4421290"/>
            <a:ext cx="3000261" cy="1669364"/>
          </a:xfrm>
          <a:prstGeom prst="rect">
            <a:avLst/>
          </a:prstGeom>
        </p:spPr>
      </p:pic>
      <p:pic>
        <p:nvPicPr>
          <p:cNvPr id="7" name="Picture 6">
            <a:extLst>
              <a:ext uri="{FF2B5EF4-FFF2-40B4-BE49-F238E27FC236}">
                <a16:creationId xmlns:a16="http://schemas.microsoft.com/office/drawing/2014/main" id="{C1B08832-C539-4FE5-AF6B-CA1470BCA347}"/>
              </a:ext>
            </a:extLst>
          </p:cNvPr>
          <p:cNvPicPr>
            <a:picLocks noChangeAspect="1"/>
          </p:cNvPicPr>
          <p:nvPr/>
        </p:nvPicPr>
        <p:blipFill>
          <a:blip r:embed="rId4"/>
          <a:stretch>
            <a:fillRect/>
          </a:stretch>
        </p:blipFill>
        <p:spPr>
          <a:xfrm>
            <a:off x="0" y="-1"/>
            <a:ext cx="12192000" cy="4438651"/>
          </a:xfrm>
          <a:prstGeom prst="rect">
            <a:avLst/>
          </a:prstGeom>
        </p:spPr>
      </p:pic>
      <p:pic>
        <p:nvPicPr>
          <p:cNvPr id="8" name="Picture 7">
            <a:extLst>
              <a:ext uri="{FF2B5EF4-FFF2-40B4-BE49-F238E27FC236}">
                <a16:creationId xmlns:a16="http://schemas.microsoft.com/office/drawing/2014/main" id="{BDAFCD32-59BB-40C5-A23A-999C9A15A993}"/>
              </a:ext>
            </a:extLst>
          </p:cNvPr>
          <p:cNvPicPr>
            <a:picLocks noChangeAspect="1"/>
          </p:cNvPicPr>
          <p:nvPr/>
        </p:nvPicPr>
        <p:blipFill>
          <a:blip r:embed="rId5"/>
          <a:stretch>
            <a:fillRect/>
          </a:stretch>
        </p:blipFill>
        <p:spPr>
          <a:xfrm>
            <a:off x="6557861" y="4797006"/>
            <a:ext cx="2235640" cy="1304496"/>
          </a:xfrm>
          <a:prstGeom prst="rect">
            <a:avLst/>
          </a:prstGeom>
        </p:spPr>
      </p:pic>
    </p:spTree>
    <p:extLst>
      <p:ext uri="{BB962C8B-B14F-4D97-AF65-F5344CB8AC3E}">
        <p14:creationId xmlns:p14="http://schemas.microsoft.com/office/powerpoint/2010/main" val="1179339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p:txBody>
          <a:bodyPr>
            <a:normAutofit fontScale="92500" lnSpcReduction="10000"/>
          </a:bodyPr>
          <a:lstStyle/>
          <a:p>
            <a:r>
              <a:rPr lang="en-US" dirty="0"/>
              <a:t>Introduction</a:t>
            </a:r>
          </a:p>
        </p:txBody>
      </p:sp>
      <p:pic>
        <p:nvPicPr>
          <p:cNvPr id="19460" name="Picture 4" descr="From a Single Decision Tree to a Random Forest - DATAVERSITY">
            <a:extLst>
              <a:ext uri="{FF2B5EF4-FFF2-40B4-BE49-F238E27FC236}">
                <a16:creationId xmlns:a16="http://schemas.microsoft.com/office/drawing/2014/main" id="{78E3C327-A81E-46A7-9AB9-F2DFE7087A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4297"/>
          <a:stretch/>
        </p:blipFill>
        <p:spPr bwMode="auto">
          <a:xfrm>
            <a:off x="3882887" y="2158852"/>
            <a:ext cx="3233531" cy="3604791"/>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From a Single Decision Tree to a Random Forest - DATAVERSITY">
            <a:extLst>
              <a:ext uri="{FF2B5EF4-FFF2-40B4-BE49-F238E27FC236}">
                <a16:creationId xmlns:a16="http://schemas.microsoft.com/office/drawing/2014/main" id="{5182B897-4395-4716-96F0-DEAFC5E67D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935"/>
          <a:stretch/>
        </p:blipFill>
        <p:spPr bwMode="auto">
          <a:xfrm>
            <a:off x="7116418" y="1931687"/>
            <a:ext cx="4147929" cy="4059123"/>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Logistic Regression Explained - Towards Data Science">
            <a:extLst>
              <a:ext uri="{FF2B5EF4-FFF2-40B4-BE49-F238E27FC236}">
                <a16:creationId xmlns:a16="http://schemas.microsoft.com/office/drawing/2014/main" id="{90EE4D1C-F6AE-4FC7-8D91-A2ADB471A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75" y="2480540"/>
            <a:ext cx="2930943" cy="248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68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464"/>
                                        </p:tgtEl>
                                        <p:attrNameLst>
                                          <p:attrName>style.visibility</p:attrName>
                                        </p:attrNameLst>
                                      </p:cBhvr>
                                      <p:to>
                                        <p:strVal val="visible"/>
                                      </p:to>
                                    </p:set>
                                    <p:animEffect transition="in" filter="fade">
                                      <p:cBhvr>
                                        <p:cTn id="7" dur="1000"/>
                                        <p:tgtEl>
                                          <p:spTgt spid="19464"/>
                                        </p:tgtEl>
                                      </p:cBhvr>
                                    </p:animEffect>
                                    <p:anim calcmode="lin" valueType="num">
                                      <p:cBhvr>
                                        <p:cTn id="8" dur="1000" fill="hold"/>
                                        <p:tgtEl>
                                          <p:spTgt spid="19464"/>
                                        </p:tgtEl>
                                        <p:attrNameLst>
                                          <p:attrName>ppt_x</p:attrName>
                                        </p:attrNameLst>
                                      </p:cBhvr>
                                      <p:tavLst>
                                        <p:tav tm="0">
                                          <p:val>
                                            <p:strVal val="#ppt_x"/>
                                          </p:val>
                                        </p:tav>
                                        <p:tav tm="100000">
                                          <p:val>
                                            <p:strVal val="#ppt_x"/>
                                          </p:val>
                                        </p:tav>
                                      </p:tavLst>
                                    </p:anim>
                                    <p:anim calcmode="lin" valueType="num">
                                      <p:cBhvr>
                                        <p:cTn id="9" dur="1000" fill="hold"/>
                                        <p:tgtEl>
                                          <p:spTgt spid="194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460"/>
                                        </p:tgtEl>
                                        <p:attrNameLst>
                                          <p:attrName>style.visibility</p:attrName>
                                        </p:attrNameLst>
                                      </p:cBhvr>
                                      <p:to>
                                        <p:strVal val="visible"/>
                                      </p:to>
                                    </p:set>
                                    <p:animEffect transition="in" filter="fade">
                                      <p:cBhvr>
                                        <p:cTn id="14" dur="1000"/>
                                        <p:tgtEl>
                                          <p:spTgt spid="19460"/>
                                        </p:tgtEl>
                                      </p:cBhvr>
                                    </p:animEffect>
                                    <p:anim calcmode="lin" valueType="num">
                                      <p:cBhvr>
                                        <p:cTn id="15" dur="1000" fill="hold"/>
                                        <p:tgtEl>
                                          <p:spTgt spid="19460"/>
                                        </p:tgtEl>
                                        <p:attrNameLst>
                                          <p:attrName>ppt_x</p:attrName>
                                        </p:attrNameLst>
                                      </p:cBhvr>
                                      <p:tavLst>
                                        <p:tav tm="0">
                                          <p:val>
                                            <p:strVal val="#ppt_x"/>
                                          </p:val>
                                        </p:tav>
                                        <p:tav tm="100000">
                                          <p:val>
                                            <p:strVal val="#ppt_x"/>
                                          </p:val>
                                        </p:tav>
                                      </p:tavLst>
                                    </p:anim>
                                    <p:anim calcmode="lin" valueType="num">
                                      <p:cBhvr>
                                        <p:cTn id="16" dur="1000" fill="hold"/>
                                        <p:tgtEl>
                                          <p:spTgt spid="1946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462"/>
                                        </p:tgtEl>
                                        <p:attrNameLst>
                                          <p:attrName>style.visibility</p:attrName>
                                        </p:attrNameLst>
                                      </p:cBhvr>
                                      <p:to>
                                        <p:strVal val="visible"/>
                                      </p:to>
                                    </p:set>
                                    <p:animEffect transition="in" filter="fade">
                                      <p:cBhvr>
                                        <p:cTn id="21" dur="1000"/>
                                        <p:tgtEl>
                                          <p:spTgt spid="19462"/>
                                        </p:tgtEl>
                                      </p:cBhvr>
                                    </p:animEffect>
                                    <p:anim calcmode="lin" valueType="num">
                                      <p:cBhvr>
                                        <p:cTn id="22" dur="1000" fill="hold"/>
                                        <p:tgtEl>
                                          <p:spTgt spid="19462"/>
                                        </p:tgtEl>
                                        <p:attrNameLst>
                                          <p:attrName>ppt_x</p:attrName>
                                        </p:attrNameLst>
                                      </p:cBhvr>
                                      <p:tavLst>
                                        <p:tav tm="0">
                                          <p:val>
                                            <p:strVal val="#ppt_x"/>
                                          </p:val>
                                        </p:tav>
                                        <p:tav tm="100000">
                                          <p:val>
                                            <p:strVal val="#ppt_x"/>
                                          </p:val>
                                        </p:tav>
                                      </p:tavLst>
                                    </p:anim>
                                    <p:anim calcmode="lin" valueType="num">
                                      <p:cBhvr>
                                        <p:cTn id="23" dur="1000" fill="hold"/>
                                        <p:tgtEl>
                                          <p:spTgt spid="194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0" name="TextBox 29">
            <a:extLst>
              <a:ext uri="{FF2B5EF4-FFF2-40B4-BE49-F238E27FC236}">
                <a16:creationId xmlns:a16="http://schemas.microsoft.com/office/drawing/2014/main" id="{B94B47F3-52B6-4B74-A716-554CCAF2367E}"/>
              </a:ext>
            </a:extLst>
          </p:cNvPr>
          <p:cNvSpPr txBox="1"/>
          <p:nvPr/>
        </p:nvSpPr>
        <p:spPr>
          <a:xfrm>
            <a:off x="1209880" y="2948449"/>
            <a:ext cx="5446295" cy="1507336"/>
          </a:xfrm>
          <a:prstGeom prst="rect">
            <a:avLst/>
          </a:prstGeom>
          <a:noFill/>
        </p:spPr>
        <p:txBody>
          <a:bodyPr wrap="square" rtlCol="0" anchor="ctr">
            <a:spAutoFit/>
          </a:bodyPr>
          <a:lstStyle/>
          <a:p>
            <a:pPr marL="0" marR="0" lvl="0" indent="0" algn="l" defTabSz="914400" rtl="0" eaLnBrk="1" fontAlgn="auto" latinLnBrk="0" hangingPunct="1">
              <a:lnSpc>
                <a:spcPts val="5400"/>
              </a:lnSpc>
              <a:spcBef>
                <a:spcPts val="0"/>
              </a:spcBef>
              <a:spcAft>
                <a:spcPts val="0"/>
              </a:spcAft>
              <a:buClrTx/>
              <a:buSzTx/>
              <a:buFontTx/>
              <a:buNone/>
              <a:tabLst/>
              <a:defRPr/>
            </a:pPr>
            <a:r>
              <a:rPr kumimoji="0" lang="en-US" sz="6000" i="0" u="none" strike="noStrike" kern="1200" cap="none" spc="0" normalizeH="0" baseline="0" noProof="0" dirty="0">
                <a:ln>
                  <a:noFill/>
                </a:ln>
                <a:solidFill>
                  <a:prstClr val="black"/>
                </a:solidFill>
                <a:effectLst/>
                <a:uLnTx/>
                <a:uFillTx/>
                <a:ea typeface="+mn-ea"/>
                <a:cs typeface="+mn-cs"/>
              </a:rPr>
              <a:t>LITERATURE</a:t>
            </a:r>
            <a:r>
              <a:rPr kumimoji="0" lang="en-US" sz="6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6000" i="0" u="none" strike="noStrike" kern="1200" cap="none" spc="0" normalizeH="0" baseline="0" noProof="0" dirty="0">
                <a:ln>
                  <a:noFill/>
                </a:ln>
                <a:solidFill>
                  <a:prstClr val="black"/>
                </a:solidFill>
                <a:effectLst/>
                <a:uLnTx/>
                <a:uFillTx/>
                <a:latin typeface="Calibri" panose="020F0502020204030204"/>
                <a:ea typeface="+mn-ea"/>
                <a:cs typeface="+mn-cs"/>
              </a:rPr>
              <a:t>REVIEW</a:t>
            </a:r>
            <a:endParaRPr kumimoji="0" lang="en-ID" sz="6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Google Shape;789;p42">
            <a:extLst>
              <a:ext uri="{FF2B5EF4-FFF2-40B4-BE49-F238E27FC236}">
                <a16:creationId xmlns:a16="http://schemas.microsoft.com/office/drawing/2014/main" id="{C590A5D2-F72C-4603-BC7C-CC3E32E29F18}"/>
              </a:ext>
            </a:extLst>
          </p:cNvPr>
          <p:cNvPicPr preferRelativeResize="0"/>
          <p:nvPr/>
        </p:nvPicPr>
        <p:blipFill>
          <a:blip r:embed="rId2">
            <a:alphaModFix/>
          </a:blip>
          <a:stretch>
            <a:fillRect/>
          </a:stretch>
        </p:blipFill>
        <p:spPr>
          <a:xfrm>
            <a:off x="6988632" y="1252296"/>
            <a:ext cx="4667599" cy="4084799"/>
          </a:xfrm>
          <a:prstGeom prst="rect">
            <a:avLst/>
          </a:prstGeom>
          <a:noFill/>
          <a:ln>
            <a:noFill/>
          </a:ln>
        </p:spPr>
      </p:pic>
    </p:spTree>
    <p:extLst>
      <p:ext uri="{BB962C8B-B14F-4D97-AF65-F5344CB8AC3E}">
        <p14:creationId xmlns:p14="http://schemas.microsoft.com/office/powerpoint/2010/main" val="3075848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5D7C8271-8383-4709-9871-C974ED751C95}"/>
              </a:ext>
            </a:extLst>
          </p:cNvPr>
          <p:cNvGraphicFramePr/>
          <p:nvPr/>
        </p:nvGraphicFramePr>
        <p:xfrm>
          <a:off x="0" y="105102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13A81F9D-B6ED-4F07-89C4-65955F747086}"/>
              </a:ext>
            </a:extLst>
          </p:cNvPr>
          <p:cNvSpPr txBox="1"/>
          <p:nvPr/>
        </p:nvSpPr>
        <p:spPr>
          <a:xfrm>
            <a:off x="0" y="278164"/>
            <a:ext cx="836849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 CLEANING</a:t>
            </a:r>
          </a:p>
        </p:txBody>
      </p:sp>
    </p:spTree>
    <p:extLst>
      <p:ext uri="{BB962C8B-B14F-4D97-AF65-F5344CB8AC3E}">
        <p14:creationId xmlns:p14="http://schemas.microsoft.com/office/powerpoint/2010/main" val="352818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D98A-0496-4887-86AF-6560EE5D998D}"/>
              </a:ext>
            </a:extLst>
          </p:cNvPr>
          <p:cNvSpPr>
            <a:spLocks noGrp="1"/>
          </p:cNvSpPr>
          <p:nvPr>
            <p:ph type="body" sz="quarter" idx="10"/>
          </p:nvPr>
        </p:nvSpPr>
        <p:spPr>
          <a:xfrm>
            <a:off x="2002906" y="346016"/>
            <a:ext cx="9775991" cy="724247"/>
          </a:xfrm>
        </p:spPr>
        <p:txBody>
          <a:bodyPr>
            <a:normAutofit fontScale="92500" lnSpcReduction="10000"/>
          </a:bodyPr>
          <a:lstStyle/>
          <a:p>
            <a:r>
              <a:rPr lang="en-US" dirty="0"/>
              <a:t>Future Selection</a:t>
            </a:r>
          </a:p>
        </p:txBody>
      </p:sp>
      <p:grpSp>
        <p:nvGrpSpPr>
          <p:cNvPr id="11" name="Group 10">
            <a:extLst>
              <a:ext uri="{FF2B5EF4-FFF2-40B4-BE49-F238E27FC236}">
                <a16:creationId xmlns:a16="http://schemas.microsoft.com/office/drawing/2014/main" id="{92DA0387-10F8-43CD-A940-72E24FE332CD}"/>
              </a:ext>
            </a:extLst>
          </p:cNvPr>
          <p:cNvGrpSpPr/>
          <p:nvPr/>
        </p:nvGrpSpPr>
        <p:grpSpPr>
          <a:xfrm>
            <a:off x="800988" y="1481872"/>
            <a:ext cx="6477083" cy="4913123"/>
            <a:chOff x="800988" y="1481872"/>
            <a:chExt cx="6477083" cy="4913123"/>
          </a:xfrm>
        </p:grpSpPr>
        <p:grpSp>
          <p:nvGrpSpPr>
            <p:cNvPr id="4" name="Google Shape;405;p36">
              <a:extLst>
                <a:ext uri="{FF2B5EF4-FFF2-40B4-BE49-F238E27FC236}">
                  <a16:creationId xmlns:a16="http://schemas.microsoft.com/office/drawing/2014/main" id="{D541D13B-FE67-4791-9E1B-8048B9501F32}"/>
                </a:ext>
              </a:extLst>
            </p:cNvPr>
            <p:cNvGrpSpPr/>
            <p:nvPr/>
          </p:nvGrpSpPr>
          <p:grpSpPr>
            <a:xfrm rot="16200000">
              <a:off x="-1028624" y="3773149"/>
              <a:ext cx="4109243" cy="450019"/>
              <a:chOff x="2593825" y="2130900"/>
              <a:chExt cx="3884800" cy="753900"/>
            </a:xfrm>
          </p:grpSpPr>
          <p:cxnSp>
            <p:nvCxnSpPr>
              <p:cNvPr id="5" name="Google Shape;406;p36">
                <a:extLst>
                  <a:ext uri="{FF2B5EF4-FFF2-40B4-BE49-F238E27FC236}">
                    <a16:creationId xmlns:a16="http://schemas.microsoft.com/office/drawing/2014/main" id="{F06533F9-3709-4A74-AEE1-3C464373A344}"/>
                  </a:ext>
                </a:extLst>
              </p:cNvPr>
              <p:cNvCxnSpPr/>
              <p:nvPr/>
            </p:nvCxnSpPr>
            <p:spPr>
              <a:xfrm rot="-5400000" flipH="1">
                <a:off x="4158975" y="2507550"/>
                <a:ext cx="753900" cy="600"/>
              </a:xfrm>
              <a:prstGeom prst="bentConnector3">
                <a:avLst>
                  <a:gd name="adj1" fmla="val 50000"/>
                </a:avLst>
              </a:prstGeom>
              <a:noFill/>
              <a:ln w="19050" cap="flat" cmpd="sng">
                <a:solidFill>
                  <a:srgbClr val="5B72B7"/>
                </a:solidFill>
                <a:prstDash val="solid"/>
                <a:round/>
                <a:headEnd type="none" w="med" len="med"/>
                <a:tailEnd type="diamond" w="med" len="med"/>
              </a:ln>
            </p:spPr>
          </p:cxnSp>
          <p:cxnSp>
            <p:nvCxnSpPr>
              <p:cNvPr id="6" name="Google Shape;407;p36">
                <a:extLst>
                  <a:ext uri="{FF2B5EF4-FFF2-40B4-BE49-F238E27FC236}">
                    <a16:creationId xmlns:a16="http://schemas.microsoft.com/office/drawing/2014/main" id="{F6788262-5FC7-4467-A36E-7E95B5B5082F}"/>
                  </a:ext>
                </a:extLst>
              </p:cNvPr>
              <p:cNvCxnSpPr/>
              <p:nvPr/>
            </p:nvCxnSpPr>
            <p:spPr>
              <a:xfrm rot="10800000" flipH="1">
                <a:off x="2593825" y="2505600"/>
                <a:ext cx="1950000" cy="379200"/>
              </a:xfrm>
              <a:prstGeom prst="bentConnector3">
                <a:avLst>
                  <a:gd name="adj1" fmla="val -14"/>
                </a:avLst>
              </a:prstGeom>
              <a:noFill/>
              <a:ln w="19050" cap="flat" cmpd="sng">
                <a:solidFill>
                  <a:srgbClr val="5B72B7"/>
                </a:solidFill>
                <a:prstDash val="solid"/>
                <a:round/>
                <a:headEnd type="diamond" w="med" len="med"/>
                <a:tailEnd type="none" w="med" len="med"/>
              </a:ln>
            </p:spPr>
          </p:cxnSp>
          <p:cxnSp>
            <p:nvCxnSpPr>
              <p:cNvPr id="7" name="Google Shape;408;p36">
                <a:extLst>
                  <a:ext uri="{FF2B5EF4-FFF2-40B4-BE49-F238E27FC236}">
                    <a16:creationId xmlns:a16="http://schemas.microsoft.com/office/drawing/2014/main" id="{BD0C119C-FAE2-44A8-9D54-316DA35F438A}"/>
                  </a:ext>
                </a:extLst>
              </p:cNvPr>
              <p:cNvCxnSpPr/>
              <p:nvPr/>
            </p:nvCxnSpPr>
            <p:spPr>
              <a:xfrm rot="10800000">
                <a:off x="4516025" y="2505600"/>
                <a:ext cx="1962600" cy="379200"/>
              </a:xfrm>
              <a:prstGeom prst="bentConnector3">
                <a:avLst>
                  <a:gd name="adj1" fmla="val 191"/>
                </a:avLst>
              </a:prstGeom>
              <a:noFill/>
              <a:ln w="19050" cap="flat" cmpd="sng">
                <a:solidFill>
                  <a:srgbClr val="5B72B7"/>
                </a:solidFill>
                <a:prstDash val="solid"/>
                <a:round/>
                <a:headEnd type="diamond" w="med" len="med"/>
                <a:tailEnd type="none" w="med" len="med"/>
              </a:ln>
            </p:spPr>
          </p:cxnSp>
        </p:grpSp>
        <p:sp>
          <p:nvSpPr>
            <p:cNvPr id="8" name="TextBox 7">
              <a:extLst>
                <a:ext uri="{FF2B5EF4-FFF2-40B4-BE49-F238E27FC236}">
                  <a16:creationId xmlns:a16="http://schemas.microsoft.com/office/drawing/2014/main" id="{0C56361C-4FEE-4001-9CB7-5973FBF96596}"/>
                </a:ext>
              </a:extLst>
            </p:cNvPr>
            <p:cNvSpPr txBox="1"/>
            <p:nvPr/>
          </p:nvSpPr>
          <p:spPr>
            <a:xfrm>
              <a:off x="1487906" y="1481872"/>
              <a:ext cx="2233914" cy="923330"/>
            </a:xfrm>
            <a:prstGeom prst="rect">
              <a:avLst/>
            </a:prstGeom>
            <a:noFill/>
          </p:spPr>
          <p:txBody>
            <a:bodyPr wrap="square" rtlCol="0">
              <a:spAutoFit/>
            </a:bodyPr>
            <a:lstStyle/>
            <a:p>
              <a:pPr algn="ctr"/>
              <a:r>
                <a:rPr lang="id-ID" sz="5400" i="1" dirty="0" err="1"/>
                <a:t>Filters</a:t>
              </a:r>
              <a:endParaRPr lang="en-US" sz="5400" dirty="0"/>
            </a:p>
          </p:txBody>
        </p:sp>
        <p:sp>
          <p:nvSpPr>
            <p:cNvPr id="9" name="Rectangle 8">
              <a:extLst>
                <a:ext uri="{FF2B5EF4-FFF2-40B4-BE49-F238E27FC236}">
                  <a16:creationId xmlns:a16="http://schemas.microsoft.com/office/drawing/2014/main" id="{BD4C84A9-78A2-4223-A7A6-477849AD8A98}"/>
                </a:ext>
              </a:extLst>
            </p:cNvPr>
            <p:cNvSpPr/>
            <p:nvPr/>
          </p:nvSpPr>
          <p:spPr>
            <a:xfrm>
              <a:off x="1487906" y="3404029"/>
              <a:ext cx="2924840" cy="923330"/>
            </a:xfrm>
            <a:prstGeom prst="rect">
              <a:avLst/>
            </a:prstGeom>
          </p:spPr>
          <p:txBody>
            <a:bodyPr wrap="none">
              <a:spAutoFit/>
            </a:bodyPr>
            <a:lstStyle/>
            <a:p>
              <a:r>
                <a:rPr lang="id-ID" sz="5400" i="1" dirty="0" err="1"/>
                <a:t>Wrappers</a:t>
              </a:r>
              <a:endParaRPr lang="en-US" sz="5400" dirty="0"/>
            </a:p>
          </p:txBody>
        </p:sp>
        <p:sp>
          <p:nvSpPr>
            <p:cNvPr id="10" name="Rectangle 9">
              <a:extLst>
                <a:ext uri="{FF2B5EF4-FFF2-40B4-BE49-F238E27FC236}">
                  <a16:creationId xmlns:a16="http://schemas.microsoft.com/office/drawing/2014/main" id="{E4B686A4-98C4-450D-B529-9BA44ABADDC1}"/>
                </a:ext>
              </a:extLst>
            </p:cNvPr>
            <p:cNvSpPr/>
            <p:nvPr/>
          </p:nvSpPr>
          <p:spPr>
            <a:xfrm>
              <a:off x="1251007" y="5471665"/>
              <a:ext cx="6027064" cy="923330"/>
            </a:xfrm>
            <a:prstGeom prst="rect">
              <a:avLst/>
            </a:prstGeom>
          </p:spPr>
          <p:txBody>
            <a:bodyPr wrap="square">
              <a:spAutoFit/>
            </a:bodyPr>
            <a:lstStyle/>
            <a:p>
              <a:r>
                <a:rPr lang="id-ID" sz="5400" i="1" dirty="0" err="1"/>
                <a:t>Embedded</a:t>
              </a:r>
              <a:r>
                <a:rPr lang="id-ID" sz="5400" i="1" dirty="0"/>
                <a:t> </a:t>
              </a:r>
              <a:r>
                <a:rPr lang="id-ID" sz="5400" i="1" dirty="0" err="1"/>
                <a:t>Selectors</a:t>
              </a:r>
              <a:r>
                <a:rPr lang="en-ID" sz="5400" dirty="0">
                  <a:effectLst/>
                </a:rPr>
                <a:t> </a:t>
              </a:r>
              <a:endParaRPr lang="en-US" sz="5400" dirty="0"/>
            </a:p>
          </p:txBody>
        </p:sp>
      </p:grpSp>
    </p:spTree>
    <p:extLst>
      <p:ext uri="{BB962C8B-B14F-4D97-AF65-F5344CB8AC3E}">
        <p14:creationId xmlns:p14="http://schemas.microsoft.com/office/powerpoint/2010/main" val="3675959000"/>
      </p:ext>
    </p:extLst>
  </p:cSld>
  <p:clrMapOvr>
    <a:masterClrMapping/>
  </p:clrMapOvr>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751</TotalTime>
  <Words>1053</Words>
  <Application>Microsoft Office PowerPoint</Application>
  <PresentationFormat>Widescreen</PresentationFormat>
  <Paragraphs>486</Paragraphs>
  <Slides>36</Slides>
  <Notes>0</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36</vt:i4>
      </vt:variant>
    </vt:vector>
  </HeadingPairs>
  <TitlesOfParts>
    <vt:vector size="47" baseType="lpstr">
      <vt:lpstr>Arial</vt:lpstr>
      <vt:lpstr>Calibri</vt:lpstr>
      <vt:lpstr>Calibri Light</vt:lpstr>
      <vt:lpstr>Cambria Math</vt:lpstr>
      <vt:lpstr>Saira Extra Condensed</vt:lpstr>
      <vt:lpstr>Times New Roman</vt:lpstr>
      <vt:lpstr>Cover and End Slide Master</vt:lpstr>
      <vt:lpstr>Contents Slide Master</vt:lpstr>
      <vt:lpstr>Office Theme</vt:lpstr>
      <vt:lpstr>1_Office Theme</vt:lpstr>
      <vt:lpstr>MathType 6.0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TINJAUAN PUSTAKA</dc:title>
  <dc:creator>henindyahs@gmail.com</dc:creator>
  <cp:lastModifiedBy>Radha Ayu</cp:lastModifiedBy>
  <cp:revision>43</cp:revision>
  <dcterms:created xsi:type="dcterms:W3CDTF">2020-05-20T10:43:32Z</dcterms:created>
  <dcterms:modified xsi:type="dcterms:W3CDTF">2020-05-31T10:32:38Z</dcterms:modified>
</cp:coreProperties>
</file>